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5" r:id="rId1"/>
  </p:sldMasterIdLst>
  <p:sldIdLst>
    <p:sldId id="256" r:id="rId2"/>
    <p:sldId id="260" r:id="rId3"/>
    <p:sldId id="261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1" r:id="rId74"/>
    <p:sldId id="332" r:id="rId75"/>
    <p:sldId id="330" r:id="rId76"/>
    <p:sldId id="333" r:id="rId7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/>
    <p:restoredTop sz="94660"/>
  </p:normalViewPr>
  <p:slideViewPr>
    <p:cSldViewPr snapToGrid="0">
      <p:cViewPr varScale="1">
        <p:scale>
          <a:sx n="100" d="100"/>
          <a:sy n="100" d="100"/>
        </p:scale>
        <p:origin x="8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#4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5#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"Coming out of my cage and I've been doing just fine..."</a:t>
          </a:r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10" qsCatId="simple" csTypeId="urn:microsoft.com/office/officeart/2005/8/colors/accent1_2#10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"And through it all she offers me protection..."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"So tell me what you want, what you really really want..."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2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“And so I’ll go, but I know, I’ll think of you …”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3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“How can I resist you?”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4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"Tell me something, girl..."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5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"The snow glows white on the mountain tonight..."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6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"Tumble out of bed and I stumble to the kitchen.”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7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“I met a girl crazy for me.”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8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“Homegrown alligator…”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19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“The history book on the shelf is always repeating itself.”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"You can dance, you can jive..."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LabelList" loCatId="icon" qsTypeId="urn:microsoft.com/office/officeart/2005/8/quickstyle/simple1#20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"First I was afraid, I was petrified.”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DF897369-0348-455A-BB8A-89579F9B22E9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3B4F6D42-0D8F-45EC-9704-BF9F2E6C0942}" type="pres">
      <dgm:prSet presAssocID="{075D5254-558D-48D7-A8D1-54CE81FCD4D5}" presName="compNode" presStyleCnt="0"/>
      <dgm:spPr/>
    </dgm:pt>
    <dgm:pt modelId="{4384ABC8-374C-4158-8763-4436DC9477BF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A501191D-EA4B-4389-A6B3-1A84030CDB3B}" type="pres">
      <dgm:prSet presAssocID="{075D5254-558D-48D7-A8D1-54CE81FCD4D5}" presName="spaceRect" presStyleCnt="0"/>
      <dgm:spPr/>
    </dgm:pt>
    <dgm:pt modelId="{9C7CCAD8-3EC6-4061-86B8-EC3BC71F887B}" type="pres">
      <dgm:prSet presAssocID="{075D5254-558D-48D7-A8D1-54CE81FCD4D5}" presName="textRect" presStyleLbl="revTx" presStyleIdx="0" presStyleCnt="2">
        <dgm:presLayoutVars>
          <dgm:chMax val="1"/>
          <dgm:chPref val="1"/>
        </dgm:presLayoutVars>
      </dgm:prSet>
      <dgm:spPr/>
    </dgm:pt>
    <dgm:pt modelId="{0C1984C3-EFDE-4C8C-A35C-464D1B8E1F09}" type="pres">
      <dgm:prSet presAssocID="{B70030B8-8851-4808-9F3E-FCB3EBEFC107}" presName="sibTrans" presStyleCnt="0"/>
      <dgm:spPr/>
    </dgm:pt>
    <dgm:pt modelId="{49F7A331-9485-4549-BCD8-67619995D3B6}" type="pres">
      <dgm:prSet presAssocID="{0B1BFDD1-3F45-48DA-902D-862508C19590}" presName="compNode" presStyleCnt="0"/>
      <dgm:spPr/>
    </dgm:pt>
    <dgm:pt modelId="{76678FBE-D2B2-4940-BA1F-260C0FA9753D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E627708-EF94-4932-AB59-4B1E9139A70D}" type="pres">
      <dgm:prSet presAssocID="{0B1BFDD1-3F45-48DA-902D-862508C19590}" presName="spaceRect" presStyleCnt="0"/>
      <dgm:spPr/>
    </dgm:pt>
    <dgm:pt modelId="{B947E6CF-50AA-4B44-B4DB-8F695B84DB84}" type="pres">
      <dgm:prSet presAssocID="{0B1BFDD1-3F45-48DA-902D-862508C1959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6FC1B15-B288-2B47-8536-A4153D63B9CB}" type="presOf" srcId="{0B1BFDD1-3F45-48DA-902D-862508C19590}" destId="{B947E6CF-50AA-4B44-B4DB-8F695B84DB84}" srcOrd="0" destOrd="0" presId="urn:microsoft.com/office/officeart/2018/2/layout/IconLabel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B4CA6C0-7E83-8244-A108-D85676D47321}" type="presOf" srcId="{B2C30BDD-84C3-4BEA-9182-61856DD75EBC}" destId="{DF897369-0348-455A-BB8A-89579F9B22E9}" srcOrd="0" destOrd="0" presId="urn:microsoft.com/office/officeart/2018/2/layout/IconLabelList"/>
    <dgm:cxn modelId="{972EEFCD-8712-A34F-BCA3-7B32DE583BA6}" type="presOf" srcId="{075D5254-558D-48D7-A8D1-54CE81FCD4D5}" destId="{9C7CCAD8-3EC6-4061-86B8-EC3BC71F887B}" srcOrd="0" destOrd="0" presId="urn:microsoft.com/office/officeart/2018/2/layout/IconLabelList"/>
    <dgm:cxn modelId="{D27628CE-AD4E-7E46-A18A-78DD378CBC76}" type="presParOf" srcId="{DF897369-0348-455A-BB8A-89579F9B22E9}" destId="{3B4F6D42-0D8F-45EC-9704-BF9F2E6C0942}" srcOrd="0" destOrd="0" presId="urn:microsoft.com/office/officeart/2018/2/layout/IconLabelList"/>
    <dgm:cxn modelId="{2B83000A-01E5-7849-BDC1-418C22A2E2AA}" type="presParOf" srcId="{3B4F6D42-0D8F-45EC-9704-BF9F2E6C0942}" destId="{4384ABC8-374C-4158-8763-4436DC9477BF}" srcOrd="0" destOrd="0" presId="urn:microsoft.com/office/officeart/2018/2/layout/IconLabelList"/>
    <dgm:cxn modelId="{71929384-2F1B-8F48-976C-7F6AB946C61D}" type="presParOf" srcId="{3B4F6D42-0D8F-45EC-9704-BF9F2E6C0942}" destId="{A501191D-EA4B-4389-A6B3-1A84030CDB3B}" srcOrd="1" destOrd="0" presId="urn:microsoft.com/office/officeart/2018/2/layout/IconLabelList"/>
    <dgm:cxn modelId="{18DE6D13-3872-AC4D-A4D1-8DF3868BF877}" type="presParOf" srcId="{3B4F6D42-0D8F-45EC-9704-BF9F2E6C0942}" destId="{9C7CCAD8-3EC6-4061-86B8-EC3BC71F887B}" srcOrd="2" destOrd="0" presId="urn:microsoft.com/office/officeart/2018/2/layout/IconLabelList"/>
    <dgm:cxn modelId="{F0ED2CD5-39AF-8742-A849-3A07B1555544}" type="presParOf" srcId="{DF897369-0348-455A-BB8A-89579F9B22E9}" destId="{0C1984C3-EFDE-4C8C-A35C-464D1B8E1F09}" srcOrd="1" destOrd="0" presId="urn:microsoft.com/office/officeart/2018/2/layout/IconLabelList"/>
    <dgm:cxn modelId="{F987461A-EE15-2742-9C65-678E96FCD9E8}" type="presParOf" srcId="{DF897369-0348-455A-BB8A-89579F9B22E9}" destId="{49F7A331-9485-4549-BCD8-67619995D3B6}" srcOrd="2" destOrd="0" presId="urn:microsoft.com/office/officeart/2018/2/layout/IconLabelList"/>
    <dgm:cxn modelId="{1ACF05D1-8F95-BC45-B5A2-5FCD2AE4179A}" type="presParOf" srcId="{49F7A331-9485-4549-BCD8-67619995D3B6}" destId="{76678FBE-D2B2-4940-BA1F-260C0FA9753D}" srcOrd="0" destOrd="0" presId="urn:microsoft.com/office/officeart/2018/2/layout/IconLabelList"/>
    <dgm:cxn modelId="{31AC6889-2789-AA48-9D08-C82BB3B95BAD}" type="presParOf" srcId="{49F7A331-9485-4549-BCD8-67619995D3B6}" destId="{5E627708-EF94-4932-AB59-4B1E9139A70D}" srcOrd="1" destOrd="0" presId="urn:microsoft.com/office/officeart/2018/2/layout/IconLabelList"/>
    <dgm:cxn modelId="{FFB24392-2FA0-CB4C-9513-7D4792234E12}" type="presParOf" srcId="{49F7A331-9485-4549-BCD8-67619995D3B6}" destId="{B947E6CF-50AA-4B44-B4DB-8F695B84DB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08/layout/LinedList" loCatId="list" qsTypeId="urn:microsoft.com/office/officeart/2005/8/quickstyle/simple5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r>
            <a:rPr lang="en-US" b="1" dirty="0"/>
            <a:t>ANSWER:</a:t>
          </a:r>
          <a:endParaRPr lang="en-US" dirty="0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r>
            <a:rPr lang="en-US" dirty="0"/>
            <a:t>C) Shrek</a:t>
          </a:r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381E77C8-8FE8-9D40-8736-95A04F251D6C}" type="pres">
      <dgm:prSet presAssocID="{B2C30BDD-84C3-4BEA-9182-61856DD75EBC}" presName="vert0" presStyleCnt="0">
        <dgm:presLayoutVars>
          <dgm:dir/>
          <dgm:animOne val="branch"/>
          <dgm:animLvl val="lvl"/>
        </dgm:presLayoutVars>
      </dgm:prSet>
      <dgm:spPr/>
    </dgm:pt>
    <dgm:pt modelId="{84FDD14A-1396-6742-966C-F4576F4BBAEC}" type="pres">
      <dgm:prSet presAssocID="{075D5254-558D-48D7-A8D1-54CE81FCD4D5}" presName="thickLine" presStyleLbl="alignNode1" presStyleIdx="0" presStyleCnt="2"/>
      <dgm:spPr/>
    </dgm:pt>
    <dgm:pt modelId="{8BFC117A-52A1-5E4C-A901-4925A831491B}" type="pres">
      <dgm:prSet presAssocID="{075D5254-558D-48D7-A8D1-54CE81FCD4D5}" presName="horz1" presStyleCnt="0"/>
      <dgm:spPr/>
    </dgm:pt>
    <dgm:pt modelId="{53DE7859-B35E-4340-B221-DFA5DB028E87}" type="pres">
      <dgm:prSet presAssocID="{075D5254-558D-48D7-A8D1-54CE81FCD4D5}" presName="tx1" presStyleLbl="revTx" presStyleIdx="0" presStyleCnt="2"/>
      <dgm:spPr/>
    </dgm:pt>
    <dgm:pt modelId="{5FD3677A-1AAD-9E45-B40F-5102D28B2090}" type="pres">
      <dgm:prSet presAssocID="{075D5254-558D-48D7-A8D1-54CE81FCD4D5}" presName="vert1" presStyleCnt="0"/>
      <dgm:spPr/>
    </dgm:pt>
    <dgm:pt modelId="{54D21A9B-1194-7647-879D-B500AF69206D}" type="pres">
      <dgm:prSet presAssocID="{0B1BFDD1-3F45-48DA-902D-862508C19590}" presName="thickLine" presStyleLbl="alignNode1" presStyleIdx="1" presStyleCnt="2"/>
      <dgm:spPr/>
    </dgm:pt>
    <dgm:pt modelId="{EA4AD126-F152-4A46-BD68-368CF3D87581}" type="pres">
      <dgm:prSet presAssocID="{0B1BFDD1-3F45-48DA-902D-862508C19590}" presName="horz1" presStyleCnt="0"/>
      <dgm:spPr/>
    </dgm:pt>
    <dgm:pt modelId="{3FD95E6B-4C83-274D-ADE5-4CD28F7FBE79}" type="pres">
      <dgm:prSet presAssocID="{0B1BFDD1-3F45-48DA-902D-862508C19590}" presName="tx1" presStyleLbl="revTx" presStyleIdx="1" presStyleCnt="2"/>
      <dgm:spPr/>
    </dgm:pt>
    <dgm:pt modelId="{CA6193A5-C399-1447-81DE-2DED287B3533}" type="pres">
      <dgm:prSet presAssocID="{0B1BFDD1-3F45-48DA-902D-862508C19590}" presName="vert1" presStyleCnt="0"/>
      <dgm:spPr/>
    </dgm:pt>
  </dgm:ptLst>
  <dgm:cxnLst>
    <dgm:cxn modelId="{2FD42056-8C89-8B40-8510-E4E2D23AC608}" type="presOf" srcId="{075D5254-558D-48D7-A8D1-54CE81FCD4D5}" destId="{53DE7859-B35E-4340-B221-DFA5DB028E87}" srcOrd="0" destOrd="0" presId="urn:microsoft.com/office/officeart/2008/layout/LinedList"/>
    <dgm:cxn modelId="{37C6575E-5AE5-4445-9FB0-D4B55182CEDF}" type="presOf" srcId="{B2C30BDD-84C3-4BEA-9182-61856DD75EBC}" destId="{381E77C8-8FE8-9D40-8736-95A04F251D6C}" srcOrd="0" destOrd="0" presId="urn:microsoft.com/office/officeart/2008/layout/LinedList"/>
    <dgm:cxn modelId="{7C662364-B8DE-DD42-962A-B58E9A0D1C73}" type="presOf" srcId="{0B1BFDD1-3F45-48DA-902D-862508C19590}" destId="{3FD95E6B-4C83-274D-ADE5-4CD28F7FBE79}" srcOrd="0" destOrd="0" presId="urn:microsoft.com/office/officeart/2008/layout/Line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11C456F-454F-3643-BC6D-CBD121EBD029}" type="presParOf" srcId="{381E77C8-8FE8-9D40-8736-95A04F251D6C}" destId="{84FDD14A-1396-6742-966C-F4576F4BBAEC}" srcOrd="0" destOrd="0" presId="urn:microsoft.com/office/officeart/2008/layout/LinedList"/>
    <dgm:cxn modelId="{2BDC1255-42AA-704F-A40E-08DC699E1015}" type="presParOf" srcId="{381E77C8-8FE8-9D40-8736-95A04F251D6C}" destId="{8BFC117A-52A1-5E4C-A901-4925A831491B}" srcOrd="1" destOrd="0" presId="urn:microsoft.com/office/officeart/2008/layout/LinedList"/>
    <dgm:cxn modelId="{456B2640-73DB-E74F-B175-C96FB12BA4AB}" type="presParOf" srcId="{8BFC117A-52A1-5E4C-A901-4925A831491B}" destId="{53DE7859-B35E-4340-B221-DFA5DB028E87}" srcOrd="0" destOrd="0" presId="urn:microsoft.com/office/officeart/2008/layout/LinedList"/>
    <dgm:cxn modelId="{4EAC089B-7F01-A540-BE6B-C251ED456308}" type="presParOf" srcId="{8BFC117A-52A1-5E4C-A901-4925A831491B}" destId="{5FD3677A-1AAD-9E45-B40F-5102D28B2090}" srcOrd="1" destOrd="0" presId="urn:microsoft.com/office/officeart/2008/layout/LinedList"/>
    <dgm:cxn modelId="{6C34F4F0-B2C6-024C-AA31-BB4C5258B399}" type="presParOf" srcId="{381E77C8-8FE8-9D40-8736-95A04F251D6C}" destId="{54D21A9B-1194-7647-879D-B500AF69206D}" srcOrd="2" destOrd="0" presId="urn:microsoft.com/office/officeart/2008/layout/LinedList"/>
    <dgm:cxn modelId="{75E7EF28-9F03-CA42-9364-8916AF474E13}" type="presParOf" srcId="{381E77C8-8FE8-9D40-8736-95A04F251D6C}" destId="{EA4AD126-F152-4A46-BD68-368CF3D87581}" srcOrd="3" destOrd="0" presId="urn:microsoft.com/office/officeart/2008/layout/LinedList"/>
    <dgm:cxn modelId="{14578466-05B3-9B43-AECC-C97D8A1FC5AE}" type="presParOf" srcId="{EA4AD126-F152-4A46-BD68-368CF3D87581}" destId="{3FD95E6B-4C83-274D-ADE5-4CD28F7FBE79}" srcOrd="0" destOrd="0" presId="urn:microsoft.com/office/officeart/2008/layout/LinedList"/>
    <dgm:cxn modelId="{213E49D6-95E9-D04D-93EB-E352A59D591C}" type="presParOf" srcId="{EA4AD126-F152-4A46-BD68-368CF3D87581}" destId="{CA6193A5-C399-1447-81DE-2DED287B35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08/layout/LinedList" loCatId="list" qsTypeId="urn:microsoft.com/office/officeart/2005/8/quickstyle/simple5#2" qsCatId="simple" csTypeId="urn:microsoft.com/office/officeart/2005/8/colors/colorful5#2" csCatId="colorful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r>
            <a:rPr lang="en-US" b="1" dirty="0"/>
            <a:t>ANSWER:</a:t>
          </a:r>
          <a:endParaRPr lang="en-US" dirty="0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r>
            <a:rPr lang="en-US" dirty="0"/>
            <a:t>C) Japan</a:t>
          </a:r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381E77C8-8FE8-9D40-8736-95A04F251D6C}" type="pres">
      <dgm:prSet presAssocID="{B2C30BDD-84C3-4BEA-9182-61856DD75EBC}" presName="vert0" presStyleCnt="0">
        <dgm:presLayoutVars>
          <dgm:dir/>
          <dgm:animOne val="branch"/>
          <dgm:animLvl val="lvl"/>
        </dgm:presLayoutVars>
      </dgm:prSet>
      <dgm:spPr/>
    </dgm:pt>
    <dgm:pt modelId="{84FDD14A-1396-6742-966C-F4576F4BBAEC}" type="pres">
      <dgm:prSet presAssocID="{075D5254-558D-48D7-A8D1-54CE81FCD4D5}" presName="thickLine" presStyleLbl="alignNode1" presStyleIdx="0" presStyleCnt="2"/>
      <dgm:spPr/>
    </dgm:pt>
    <dgm:pt modelId="{8BFC117A-52A1-5E4C-A901-4925A831491B}" type="pres">
      <dgm:prSet presAssocID="{075D5254-558D-48D7-A8D1-54CE81FCD4D5}" presName="horz1" presStyleCnt="0"/>
      <dgm:spPr/>
    </dgm:pt>
    <dgm:pt modelId="{53DE7859-B35E-4340-B221-DFA5DB028E87}" type="pres">
      <dgm:prSet presAssocID="{075D5254-558D-48D7-A8D1-54CE81FCD4D5}" presName="tx1" presStyleLbl="revTx" presStyleIdx="0" presStyleCnt="2"/>
      <dgm:spPr/>
    </dgm:pt>
    <dgm:pt modelId="{5FD3677A-1AAD-9E45-B40F-5102D28B2090}" type="pres">
      <dgm:prSet presAssocID="{075D5254-558D-48D7-A8D1-54CE81FCD4D5}" presName="vert1" presStyleCnt="0"/>
      <dgm:spPr/>
    </dgm:pt>
    <dgm:pt modelId="{54D21A9B-1194-7647-879D-B500AF69206D}" type="pres">
      <dgm:prSet presAssocID="{0B1BFDD1-3F45-48DA-902D-862508C19590}" presName="thickLine" presStyleLbl="alignNode1" presStyleIdx="1" presStyleCnt="2"/>
      <dgm:spPr/>
    </dgm:pt>
    <dgm:pt modelId="{EA4AD126-F152-4A46-BD68-368CF3D87581}" type="pres">
      <dgm:prSet presAssocID="{0B1BFDD1-3F45-48DA-902D-862508C19590}" presName="horz1" presStyleCnt="0"/>
      <dgm:spPr/>
    </dgm:pt>
    <dgm:pt modelId="{3FD95E6B-4C83-274D-ADE5-4CD28F7FBE79}" type="pres">
      <dgm:prSet presAssocID="{0B1BFDD1-3F45-48DA-902D-862508C19590}" presName="tx1" presStyleLbl="revTx" presStyleIdx="1" presStyleCnt="2"/>
      <dgm:spPr/>
    </dgm:pt>
    <dgm:pt modelId="{CA6193A5-C399-1447-81DE-2DED287B3533}" type="pres">
      <dgm:prSet presAssocID="{0B1BFDD1-3F45-48DA-902D-862508C19590}" presName="vert1" presStyleCnt="0"/>
      <dgm:spPr/>
    </dgm:pt>
  </dgm:ptLst>
  <dgm:cxnLst>
    <dgm:cxn modelId="{2FD42056-8C89-8B40-8510-E4E2D23AC608}" type="presOf" srcId="{075D5254-558D-48D7-A8D1-54CE81FCD4D5}" destId="{53DE7859-B35E-4340-B221-DFA5DB028E87}" srcOrd="0" destOrd="0" presId="urn:microsoft.com/office/officeart/2008/layout/LinedList"/>
    <dgm:cxn modelId="{37C6575E-5AE5-4445-9FB0-D4B55182CEDF}" type="presOf" srcId="{B2C30BDD-84C3-4BEA-9182-61856DD75EBC}" destId="{381E77C8-8FE8-9D40-8736-95A04F251D6C}" srcOrd="0" destOrd="0" presId="urn:microsoft.com/office/officeart/2008/layout/LinedList"/>
    <dgm:cxn modelId="{7C662364-B8DE-DD42-962A-B58E9A0D1C73}" type="presOf" srcId="{0B1BFDD1-3F45-48DA-902D-862508C19590}" destId="{3FD95E6B-4C83-274D-ADE5-4CD28F7FBE79}" srcOrd="0" destOrd="0" presId="urn:microsoft.com/office/officeart/2008/layout/Line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11C456F-454F-3643-BC6D-CBD121EBD029}" type="presParOf" srcId="{381E77C8-8FE8-9D40-8736-95A04F251D6C}" destId="{84FDD14A-1396-6742-966C-F4576F4BBAEC}" srcOrd="0" destOrd="0" presId="urn:microsoft.com/office/officeart/2008/layout/LinedList"/>
    <dgm:cxn modelId="{2BDC1255-42AA-704F-A40E-08DC699E1015}" type="presParOf" srcId="{381E77C8-8FE8-9D40-8736-95A04F251D6C}" destId="{8BFC117A-52A1-5E4C-A901-4925A831491B}" srcOrd="1" destOrd="0" presId="urn:microsoft.com/office/officeart/2008/layout/LinedList"/>
    <dgm:cxn modelId="{456B2640-73DB-E74F-B175-C96FB12BA4AB}" type="presParOf" srcId="{8BFC117A-52A1-5E4C-A901-4925A831491B}" destId="{53DE7859-B35E-4340-B221-DFA5DB028E87}" srcOrd="0" destOrd="0" presId="urn:microsoft.com/office/officeart/2008/layout/LinedList"/>
    <dgm:cxn modelId="{4EAC089B-7F01-A540-BE6B-C251ED456308}" type="presParOf" srcId="{8BFC117A-52A1-5E4C-A901-4925A831491B}" destId="{5FD3677A-1AAD-9E45-B40F-5102D28B2090}" srcOrd="1" destOrd="0" presId="urn:microsoft.com/office/officeart/2008/layout/LinedList"/>
    <dgm:cxn modelId="{6C34F4F0-B2C6-024C-AA31-BB4C5258B399}" type="presParOf" srcId="{381E77C8-8FE8-9D40-8736-95A04F251D6C}" destId="{54D21A9B-1194-7647-879D-B500AF69206D}" srcOrd="2" destOrd="0" presId="urn:microsoft.com/office/officeart/2008/layout/LinedList"/>
    <dgm:cxn modelId="{75E7EF28-9F03-CA42-9364-8916AF474E13}" type="presParOf" srcId="{381E77C8-8FE8-9D40-8736-95A04F251D6C}" destId="{EA4AD126-F152-4A46-BD68-368CF3D87581}" srcOrd="3" destOrd="0" presId="urn:microsoft.com/office/officeart/2008/layout/LinedList"/>
    <dgm:cxn modelId="{14578466-05B3-9B43-AECC-C97D8A1FC5AE}" type="presParOf" srcId="{EA4AD126-F152-4A46-BD68-368CF3D87581}" destId="{3FD95E6B-4C83-274D-ADE5-4CD28F7FBE79}" srcOrd="0" destOrd="0" presId="urn:microsoft.com/office/officeart/2008/layout/LinedList"/>
    <dgm:cxn modelId="{213E49D6-95E9-D04D-93EB-E352A59D591C}" type="presParOf" srcId="{EA4AD126-F152-4A46-BD68-368CF3D87581}" destId="{CA6193A5-C399-1447-81DE-2DED287B35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08/layout/LinedList" loCatId="list" qsTypeId="urn:microsoft.com/office/officeart/2005/8/quickstyle/simple5#3" qsCatId="simple" csTypeId="urn:microsoft.com/office/officeart/2005/8/colors/colorful5#3" csCatId="colorful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r>
            <a:rPr lang="en-US" b="1" dirty="0"/>
            <a:t>ANSWER:</a:t>
          </a:r>
          <a:endParaRPr lang="en-US" dirty="0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r>
            <a:rPr lang="en-US" dirty="0"/>
            <a:t>B) Empty</a:t>
          </a:r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381E77C8-8FE8-9D40-8736-95A04F251D6C}" type="pres">
      <dgm:prSet presAssocID="{B2C30BDD-84C3-4BEA-9182-61856DD75EBC}" presName="vert0" presStyleCnt="0">
        <dgm:presLayoutVars>
          <dgm:dir/>
          <dgm:animOne val="branch"/>
          <dgm:animLvl val="lvl"/>
        </dgm:presLayoutVars>
      </dgm:prSet>
      <dgm:spPr/>
    </dgm:pt>
    <dgm:pt modelId="{84FDD14A-1396-6742-966C-F4576F4BBAEC}" type="pres">
      <dgm:prSet presAssocID="{075D5254-558D-48D7-A8D1-54CE81FCD4D5}" presName="thickLine" presStyleLbl="alignNode1" presStyleIdx="0" presStyleCnt="2"/>
      <dgm:spPr/>
    </dgm:pt>
    <dgm:pt modelId="{8BFC117A-52A1-5E4C-A901-4925A831491B}" type="pres">
      <dgm:prSet presAssocID="{075D5254-558D-48D7-A8D1-54CE81FCD4D5}" presName="horz1" presStyleCnt="0"/>
      <dgm:spPr/>
    </dgm:pt>
    <dgm:pt modelId="{53DE7859-B35E-4340-B221-DFA5DB028E87}" type="pres">
      <dgm:prSet presAssocID="{075D5254-558D-48D7-A8D1-54CE81FCD4D5}" presName="tx1" presStyleLbl="revTx" presStyleIdx="0" presStyleCnt="2"/>
      <dgm:spPr/>
    </dgm:pt>
    <dgm:pt modelId="{5FD3677A-1AAD-9E45-B40F-5102D28B2090}" type="pres">
      <dgm:prSet presAssocID="{075D5254-558D-48D7-A8D1-54CE81FCD4D5}" presName="vert1" presStyleCnt="0"/>
      <dgm:spPr/>
    </dgm:pt>
    <dgm:pt modelId="{54D21A9B-1194-7647-879D-B500AF69206D}" type="pres">
      <dgm:prSet presAssocID="{0B1BFDD1-3F45-48DA-902D-862508C19590}" presName="thickLine" presStyleLbl="alignNode1" presStyleIdx="1" presStyleCnt="2"/>
      <dgm:spPr/>
    </dgm:pt>
    <dgm:pt modelId="{EA4AD126-F152-4A46-BD68-368CF3D87581}" type="pres">
      <dgm:prSet presAssocID="{0B1BFDD1-3F45-48DA-902D-862508C19590}" presName="horz1" presStyleCnt="0"/>
      <dgm:spPr/>
    </dgm:pt>
    <dgm:pt modelId="{3FD95E6B-4C83-274D-ADE5-4CD28F7FBE79}" type="pres">
      <dgm:prSet presAssocID="{0B1BFDD1-3F45-48DA-902D-862508C19590}" presName="tx1" presStyleLbl="revTx" presStyleIdx="1" presStyleCnt="2"/>
      <dgm:spPr/>
    </dgm:pt>
    <dgm:pt modelId="{CA6193A5-C399-1447-81DE-2DED287B3533}" type="pres">
      <dgm:prSet presAssocID="{0B1BFDD1-3F45-48DA-902D-862508C19590}" presName="vert1" presStyleCnt="0"/>
      <dgm:spPr/>
    </dgm:pt>
  </dgm:ptLst>
  <dgm:cxnLst>
    <dgm:cxn modelId="{2FD42056-8C89-8B40-8510-E4E2D23AC608}" type="presOf" srcId="{075D5254-558D-48D7-A8D1-54CE81FCD4D5}" destId="{53DE7859-B35E-4340-B221-DFA5DB028E87}" srcOrd="0" destOrd="0" presId="urn:microsoft.com/office/officeart/2008/layout/LinedList"/>
    <dgm:cxn modelId="{37C6575E-5AE5-4445-9FB0-D4B55182CEDF}" type="presOf" srcId="{B2C30BDD-84C3-4BEA-9182-61856DD75EBC}" destId="{381E77C8-8FE8-9D40-8736-95A04F251D6C}" srcOrd="0" destOrd="0" presId="urn:microsoft.com/office/officeart/2008/layout/LinedList"/>
    <dgm:cxn modelId="{7C662364-B8DE-DD42-962A-B58E9A0D1C73}" type="presOf" srcId="{0B1BFDD1-3F45-48DA-902D-862508C19590}" destId="{3FD95E6B-4C83-274D-ADE5-4CD28F7FBE79}" srcOrd="0" destOrd="0" presId="urn:microsoft.com/office/officeart/2008/layout/Line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11C456F-454F-3643-BC6D-CBD121EBD029}" type="presParOf" srcId="{381E77C8-8FE8-9D40-8736-95A04F251D6C}" destId="{84FDD14A-1396-6742-966C-F4576F4BBAEC}" srcOrd="0" destOrd="0" presId="urn:microsoft.com/office/officeart/2008/layout/LinedList"/>
    <dgm:cxn modelId="{2BDC1255-42AA-704F-A40E-08DC699E1015}" type="presParOf" srcId="{381E77C8-8FE8-9D40-8736-95A04F251D6C}" destId="{8BFC117A-52A1-5E4C-A901-4925A831491B}" srcOrd="1" destOrd="0" presId="urn:microsoft.com/office/officeart/2008/layout/LinedList"/>
    <dgm:cxn modelId="{456B2640-73DB-E74F-B175-C96FB12BA4AB}" type="presParOf" srcId="{8BFC117A-52A1-5E4C-A901-4925A831491B}" destId="{53DE7859-B35E-4340-B221-DFA5DB028E87}" srcOrd="0" destOrd="0" presId="urn:microsoft.com/office/officeart/2008/layout/LinedList"/>
    <dgm:cxn modelId="{4EAC089B-7F01-A540-BE6B-C251ED456308}" type="presParOf" srcId="{8BFC117A-52A1-5E4C-A901-4925A831491B}" destId="{5FD3677A-1AAD-9E45-B40F-5102D28B2090}" srcOrd="1" destOrd="0" presId="urn:microsoft.com/office/officeart/2008/layout/LinedList"/>
    <dgm:cxn modelId="{6C34F4F0-B2C6-024C-AA31-BB4C5258B399}" type="presParOf" srcId="{381E77C8-8FE8-9D40-8736-95A04F251D6C}" destId="{54D21A9B-1194-7647-879D-B500AF69206D}" srcOrd="2" destOrd="0" presId="urn:microsoft.com/office/officeart/2008/layout/LinedList"/>
    <dgm:cxn modelId="{75E7EF28-9F03-CA42-9364-8916AF474E13}" type="presParOf" srcId="{381E77C8-8FE8-9D40-8736-95A04F251D6C}" destId="{EA4AD126-F152-4A46-BD68-368CF3D87581}" srcOrd="3" destOrd="0" presId="urn:microsoft.com/office/officeart/2008/layout/LinedList"/>
    <dgm:cxn modelId="{14578466-05B3-9B43-AECC-C97D8A1FC5AE}" type="presParOf" srcId="{EA4AD126-F152-4A46-BD68-368CF3D87581}" destId="{3FD95E6B-4C83-274D-ADE5-4CD28F7FBE79}" srcOrd="0" destOrd="0" presId="urn:microsoft.com/office/officeart/2008/layout/LinedList"/>
    <dgm:cxn modelId="{213E49D6-95E9-D04D-93EB-E352A59D591C}" type="presParOf" srcId="{EA4AD126-F152-4A46-BD68-368CF3D87581}" destId="{CA6193A5-C399-1447-81DE-2DED287B35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08/layout/LinedList" loCatId="list" qsTypeId="urn:microsoft.com/office/officeart/2005/8/quickstyle/simple5#4" qsCatId="simple" csTypeId="urn:microsoft.com/office/officeart/2005/8/colors/colorful5#4" csCatId="colorful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r>
            <a:rPr lang="en-US" b="1" dirty="0"/>
            <a:t>ANSWER:</a:t>
          </a:r>
          <a:endParaRPr lang="en-US" dirty="0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r>
            <a:rPr lang="en-US" dirty="0"/>
            <a:t>C) Bohemian Rhapsody</a:t>
          </a:r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381E77C8-8FE8-9D40-8736-95A04F251D6C}" type="pres">
      <dgm:prSet presAssocID="{B2C30BDD-84C3-4BEA-9182-61856DD75EBC}" presName="vert0" presStyleCnt="0">
        <dgm:presLayoutVars>
          <dgm:dir/>
          <dgm:animOne val="branch"/>
          <dgm:animLvl val="lvl"/>
        </dgm:presLayoutVars>
      </dgm:prSet>
      <dgm:spPr/>
    </dgm:pt>
    <dgm:pt modelId="{84FDD14A-1396-6742-966C-F4576F4BBAEC}" type="pres">
      <dgm:prSet presAssocID="{075D5254-558D-48D7-A8D1-54CE81FCD4D5}" presName="thickLine" presStyleLbl="alignNode1" presStyleIdx="0" presStyleCnt="2"/>
      <dgm:spPr/>
    </dgm:pt>
    <dgm:pt modelId="{8BFC117A-52A1-5E4C-A901-4925A831491B}" type="pres">
      <dgm:prSet presAssocID="{075D5254-558D-48D7-A8D1-54CE81FCD4D5}" presName="horz1" presStyleCnt="0"/>
      <dgm:spPr/>
    </dgm:pt>
    <dgm:pt modelId="{53DE7859-B35E-4340-B221-DFA5DB028E87}" type="pres">
      <dgm:prSet presAssocID="{075D5254-558D-48D7-A8D1-54CE81FCD4D5}" presName="tx1" presStyleLbl="revTx" presStyleIdx="0" presStyleCnt="2"/>
      <dgm:spPr/>
    </dgm:pt>
    <dgm:pt modelId="{5FD3677A-1AAD-9E45-B40F-5102D28B2090}" type="pres">
      <dgm:prSet presAssocID="{075D5254-558D-48D7-A8D1-54CE81FCD4D5}" presName="vert1" presStyleCnt="0"/>
      <dgm:spPr/>
    </dgm:pt>
    <dgm:pt modelId="{54D21A9B-1194-7647-879D-B500AF69206D}" type="pres">
      <dgm:prSet presAssocID="{0B1BFDD1-3F45-48DA-902D-862508C19590}" presName="thickLine" presStyleLbl="alignNode1" presStyleIdx="1" presStyleCnt="2"/>
      <dgm:spPr/>
    </dgm:pt>
    <dgm:pt modelId="{EA4AD126-F152-4A46-BD68-368CF3D87581}" type="pres">
      <dgm:prSet presAssocID="{0B1BFDD1-3F45-48DA-902D-862508C19590}" presName="horz1" presStyleCnt="0"/>
      <dgm:spPr/>
    </dgm:pt>
    <dgm:pt modelId="{3FD95E6B-4C83-274D-ADE5-4CD28F7FBE79}" type="pres">
      <dgm:prSet presAssocID="{0B1BFDD1-3F45-48DA-902D-862508C19590}" presName="tx1" presStyleLbl="revTx" presStyleIdx="1" presStyleCnt="2"/>
      <dgm:spPr/>
    </dgm:pt>
    <dgm:pt modelId="{CA6193A5-C399-1447-81DE-2DED287B3533}" type="pres">
      <dgm:prSet presAssocID="{0B1BFDD1-3F45-48DA-902D-862508C19590}" presName="vert1" presStyleCnt="0"/>
      <dgm:spPr/>
    </dgm:pt>
  </dgm:ptLst>
  <dgm:cxnLst>
    <dgm:cxn modelId="{2FD42056-8C89-8B40-8510-E4E2D23AC608}" type="presOf" srcId="{075D5254-558D-48D7-A8D1-54CE81FCD4D5}" destId="{53DE7859-B35E-4340-B221-DFA5DB028E87}" srcOrd="0" destOrd="0" presId="urn:microsoft.com/office/officeart/2008/layout/LinedList"/>
    <dgm:cxn modelId="{37C6575E-5AE5-4445-9FB0-D4B55182CEDF}" type="presOf" srcId="{B2C30BDD-84C3-4BEA-9182-61856DD75EBC}" destId="{381E77C8-8FE8-9D40-8736-95A04F251D6C}" srcOrd="0" destOrd="0" presId="urn:microsoft.com/office/officeart/2008/layout/LinedList"/>
    <dgm:cxn modelId="{7C662364-B8DE-DD42-962A-B58E9A0D1C73}" type="presOf" srcId="{0B1BFDD1-3F45-48DA-902D-862508C19590}" destId="{3FD95E6B-4C83-274D-ADE5-4CD28F7FBE79}" srcOrd="0" destOrd="0" presId="urn:microsoft.com/office/officeart/2008/layout/Line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11C456F-454F-3643-BC6D-CBD121EBD029}" type="presParOf" srcId="{381E77C8-8FE8-9D40-8736-95A04F251D6C}" destId="{84FDD14A-1396-6742-966C-F4576F4BBAEC}" srcOrd="0" destOrd="0" presId="urn:microsoft.com/office/officeart/2008/layout/LinedList"/>
    <dgm:cxn modelId="{2BDC1255-42AA-704F-A40E-08DC699E1015}" type="presParOf" srcId="{381E77C8-8FE8-9D40-8736-95A04F251D6C}" destId="{8BFC117A-52A1-5E4C-A901-4925A831491B}" srcOrd="1" destOrd="0" presId="urn:microsoft.com/office/officeart/2008/layout/LinedList"/>
    <dgm:cxn modelId="{456B2640-73DB-E74F-B175-C96FB12BA4AB}" type="presParOf" srcId="{8BFC117A-52A1-5E4C-A901-4925A831491B}" destId="{53DE7859-B35E-4340-B221-DFA5DB028E87}" srcOrd="0" destOrd="0" presId="urn:microsoft.com/office/officeart/2008/layout/LinedList"/>
    <dgm:cxn modelId="{4EAC089B-7F01-A540-BE6B-C251ED456308}" type="presParOf" srcId="{8BFC117A-52A1-5E4C-A901-4925A831491B}" destId="{5FD3677A-1AAD-9E45-B40F-5102D28B2090}" srcOrd="1" destOrd="0" presId="urn:microsoft.com/office/officeart/2008/layout/LinedList"/>
    <dgm:cxn modelId="{6C34F4F0-B2C6-024C-AA31-BB4C5258B399}" type="presParOf" srcId="{381E77C8-8FE8-9D40-8736-95A04F251D6C}" destId="{54D21A9B-1194-7647-879D-B500AF69206D}" srcOrd="2" destOrd="0" presId="urn:microsoft.com/office/officeart/2008/layout/LinedList"/>
    <dgm:cxn modelId="{75E7EF28-9F03-CA42-9364-8916AF474E13}" type="presParOf" srcId="{381E77C8-8FE8-9D40-8736-95A04F251D6C}" destId="{EA4AD126-F152-4A46-BD68-368CF3D87581}" srcOrd="3" destOrd="0" presId="urn:microsoft.com/office/officeart/2008/layout/LinedList"/>
    <dgm:cxn modelId="{14578466-05B3-9B43-AECC-C97D8A1FC5AE}" type="presParOf" srcId="{EA4AD126-F152-4A46-BD68-368CF3D87581}" destId="{3FD95E6B-4C83-274D-ADE5-4CD28F7FBE79}" srcOrd="0" destOrd="0" presId="urn:microsoft.com/office/officeart/2008/layout/LinedList"/>
    <dgm:cxn modelId="{213E49D6-95E9-D04D-93EB-E352A59D591C}" type="presParOf" srcId="{EA4AD126-F152-4A46-BD68-368CF3D87581}" destId="{CA6193A5-C399-1447-81DE-2DED287B35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08/layout/LinedList" loCatId="list" qsTypeId="urn:microsoft.com/office/officeart/2005/8/quickstyle/simple5#5" qsCatId="simple" csTypeId="urn:microsoft.com/office/officeart/2005/8/colors/colorful5#5" csCatId="colorful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r>
            <a:rPr lang="en-US" b="1" dirty="0"/>
            <a:t>ANSWER:</a:t>
          </a:r>
          <a:endParaRPr lang="en-US" dirty="0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r>
            <a:rPr lang="en-US" dirty="0"/>
            <a:t>A) So good! So good! So good!</a:t>
          </a:r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381E77C8-8FE8-9D40-8736-95A04F251D6C}" type="pres">
      <dgm:prSet presAssocID="{B2C30BDD-84C3-4BEA-9182-61856DD75EBC}" presName="vert0" presStyleCnt="0">
        <dgm:presLayoutVars>
          <dgm:dir/>
          <dgm:animOne val="branch"/>
          <dgm:animLvl val="lvl"/>
        </dgm:presLayoutVars>
      </dgm:prSet>
      <dgm:spPr/>
    </dgm:pt>
    <dgm:pt modelId="{84FDD14A-1396-6742-966C-F4576F4BBAEC}" type="pres">
      <dgm:prSet presAssocID="{075D5254-558D-48D7-A8D1-54CE81FCD4D5}" presName="thickLine" presStyleLbl="alignNode1" presStyleIdx="0" presStyleCnt="2"/>
      <dgm:spPr/>
    </dgm:pt>
    <dgm:pt modelId="{8BFC117A-52A1-5E4C-A901-4925A831491B}" type="pres">
      <dgm:prSet presAssocID="{075D5254-558D-48D7-A8D1-54CE81FCD4D5}" presName="horz1" presStyleCnt="0"/>
      <dgm:spPr/>
    </dgm:pt>
    <dgm:pt modelId="{53DE7859-B35E-4340-B221-DFA5DB028E87}" type="pres">
      <dgm:prSet presAssocID="{075D5254-558D-48D7-A8D1-54CE81FCD4D5}" presName="tx1" presStyleLbl="revTx" presStyleIdx="0" presStyleCnt="2"/>
      <dgm:spPr/>
    </dgm:pt>
    <dgm:pt modelId="{5FD3677A-1AAD-9E45-B40F-5102D28B2090}" type="pres">
      <dgm:prSet presAssocID="{075D5254-558D-48D7-A8D1-54CE81FCD4D5}" presName="vert1" presStyleCnt="0"/>
      <dgm:spPr/>
    </dgm:pt>
    <dgm:pt modelId="{54D21A9B-1194-7647-879D-B500AF69206D}" type="pres">
      <dgm:prSet presAssocID="{0B1BFDD1-3F45-48DA-902D-862508C19590}" presName="thickLine" presStyleLbl="alignNode1" presStyleIdx="1" presStyleCnt="2"/>
      <dgm:spPr/>
    </dgm:pt>
    <dgm:pt modelId="{EA4AD126-F152-4A46-BD68-368CF3D87581}" type="pres">
      <dgm:prSet presAssocID="{0B1BFDD1-3F45-48DA-902D-862508C19590}" presName="horz1" presStyleCnt="0"/>
      <dgm:spPr/>
    </dgm:pt>
    <dgm:pt modelId="{3FD95E6B-4C83-274D-ADE5-4CD28F7FBE79}" type="pres">
      <dgm:prSet presAssocID="{0B1BFDD1-3F45-48DA-902D-862508C19590}" presName="tx1" presStyleLbl="revTx" presStyleIdx="1" presStyleCnt="2"/>
      <dgm:spPr/>
    </dgm:pt>
    <dgm:pt modelId="{CA6193A5-C399-1447-81DE-2DED287B3533}" type="pres">
      <dgm:prSet presAssocID="{0B1BFDD1-3F45-48DA-902D-862508C19590}" presName="vert1" presStyleCnt="0"/>
      <dgm:spPr/>
    </dgm:pt>
  </dgm:ptLst>
  <dgm:cxnLst>
    <dgm:cxn modelId="{2FD42056-8C89-8B40-8510-E4E2D23AC608}" type="presOf" srcId="{075D5254-558D-48D7-A8D1-54CE81FCD4D5}" destId="{53DE7859-B35E-4340-B221-DFA5DB028E87}" srcOrd="0" destOrd="0" presId="urn:microsoft.com/office/officeart/2008/layout/LinedList"/>
    <dgm:cxn modelId="{37C6575E-5AE5-4445-9FB0-D4B55182CEDF}" type="presOf" srcId="{B2C30BDD-84C3-4BEA-9182-61856DD75EBC}" destId="{381E77C8-8FE8-9D40-8736-95A04F251D6C}" srcOrd="0" destOrd="0" presId="urn:microsoft.com/office/officeart/2008/layout/LinedList"/>
    <dgm:cxn modelId="{7C662364-B8DE-DD42-962A-B58E9A0D1C73}" type="presOf" srcId="{0B1BFDD1-3F45-48DA-902D-862508C19590}" destId="{3FD95E6B-4C83-274D-ADE5-4CD28F7FBE79}" srcOrd="0" destOrd="0" presId="urn:microsoft.com/office/officeart/2008/layout/Line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11C456F-454F-3643-BC6D-CBD121EBD029}" type="presParOf" srcId="{381E77C8-8FE8-9D40-8736-95A04F251D6C}" destId="{84FDD14A-1396-6742-966C-F4576F4BBAEC}" srcOrd="0" destOrd="0" presId="urn:microsoft.com/office/officeart/2008/layout/LinedList"/>
    <dgm:cxn modelId="{2BDC1255-42AA-704F-A40E-08DC699E1015}" type="presParOf" srcId="{381E77C8-8FE8-9D40-8736-95A04F251D6C}" destId="{8BFC117A-52A1-5E4C-A901-4925A831491B}" srcOrd="1" destOrd="0" presId="urn:microsoft.com/office/officeart/2008/layout/LinedList"/>
    <dgm:cxn modelId="{456B2640-73DB-E74F-B175-C96FB12BA4AB}" type="presParOf" srcId="{8BFC117A-52A1-5E4C-A901-4925A831491B}" destId="{53DE7859-B35E-4340-B221-DFA5DB028E87}" srcOrd="0" destOrd="0" presId="urn:microsoft.com/office/officeart/2008/layout/LinedList"/>
    <dgm:cxn modelId="{4EAC089B-7F01-A540-BE6B-C251ED456308}" type="presParOf" srcId="{8BFC117A-52A1-5E4C-A901-4925A831491B}" destId="{5FD3677A-1AAD-9E45-B40F-5102D28B2090}" srcOrd="1" destOrd="0" presId="urn:microsoft.com/office/officeart/2008/layout/LinedList"/>
    <dgm:cxn modelId="{6C34F4F0-B2C6-024C-AA31-BB4C5258B399}" type="presParOf" srcId="{381E77C8-8FE8-9D40-8736-95A04F251D6C}" destId="{54D21A9B-1194-7647-879D-B500AF69206D}" srcOrd="2" destOrd="0" presId="urn:microsoft.com/office/officeart/2008/layout/LinedList"/>
    <dgm:cxn modelId="{75E7EF28-9F03-CA42-9364-8916AF474E13}" type="presParOf" srcId="{381E77C8-8FE8-9D40-8736-95A04F251D6C}" destId="{EA4AD126-F152-4A46-BD68-368CF3D87581}" srcOrd="3" destOrd="0" presId="urn:microsoft.com/office/officeart/2008/layout/LinedList"/>
    <dgm:cxn modelId="{14578466-05B3-9B43-AECC-C97D8A1FC5AE}" type="presParOf" srcId="{EA4AD126-F152-4A46-BD68-368CF3D87581}" destId="{3FD95E6B-4C83-274D-ADE5-4CD28F7FBE79}" srcOrd="0" destOrd="0" presId="urn:microsoft.com/office/officeart/2008/layout/LinedList"/>
    <dgm:cxn modelId="{213E49D6-95E9-D04D-93EB-E352A59D591C}" type="presParOf" srcId="{EA4AD126-F152-4A46-BD68-368CF3D87581}" destId="{CA6193A5-C399-1447-81DE-2DED287B353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”Why don’t you come on over …”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”Is this the real life? Is this just fantasy?”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"Good times never seemed so good..."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"Today is </a:t>
          </a:r>
          <a:r>
            <a:rPr lang="en-GB" dirty="0" err="1"/>
            <a:t>gonna</a:t>
          </a:r>
          <a:r>
            <a:rPr lang="en-GB" dirty="0"/>
            <a:t> be the day..."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"Tell me why…”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"Tonight I'm </a:t>
          </a:r>
          <a:r>
            <a:rPr lang="en-GB" dirty="0" err="1"/>
            <a:t>gonna</a:t>
          </a:r>
          <a:r>
            <a:rPr lang="en-GB" dirty="0"/>
            <a:t> have myself a real good time..."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C30BDD-84C3-4BEA-9182-61856DD75EBC}" type="doc">
      <dgm:prSet loTypeId="urn:microsoft.com/office/officeart/2018/2/layout/IconVerticalSolidList" loCatId="icon" qsTypeId="urn:microsoft.com/office/officeart/2005/8/quickstyle/simple1#9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075D5254-558D-48D7-A8D1-54CE81FCD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LYRIC CLUE:</a:t>
          </a:r>
          <a:endParaRPr lang="en-US"/>
        </a:p>
      </dgm:t>
    </dgm:pt>
    <dgm:pt modelId="{BAFA191B-67CF-4872-B9AA-3C8D482050FB}" type="parTrans" cxnId="{6F11518B-8F33-4C2A-9AB0-C9A66AF9B2E9}">
      <dgm:prSet/>
      <dgm:spPr/>
      <dgm:t>
        <a:bodyPr/>
        <a:lstStyle/>
        <a:p>
          <a:endParaRPr lang="en-US"/>
        </a:p>
      </dgm:t>
    </dgm:pt>
    <dgm:pt modelId="{B70030B8-8851-4808-9F3E-FCB3EBEFC107}" type="sibTrans" cxnId="{6F11518B-8F33-4C2A-9AB0-C9A66AF9B2E9}">
      <dgm:prSet/>
      <dgm:spPr/>
      <dgm:t>
        <a:bodyPr/>
        <a:lstStyle/>
        <a:p>
          <a:endParaRPr lang="en-US"/>
        </a:p>
      </dgm:t>
    </dgm:pt>
    <dgm:pt modelId="{0B1BFDD1-3F45-48DA-902D-862508C195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“Just a small town girl …”</a:t>
          </a:r>
          <a:endParaRPr lang="en-US" dirty="0"/>
        </a:p>
      </dgm:t>
    </dgm:pt>
    <dgm:pt modelId="{55E9D755-A3A7-4FB1-8AE1-AB17D65CD80C}" type="parTrans" cxnId="{DE897396-1CDE-4091-AB04-3587A38186A3}">
      <dgm:prSet/>
      <dgm:spPr/>
      <dgm:t>
        <a:bodyPr/>
        <a:lstStyle/>
        <a:p>
          <a:endParaRPr lang="en-US"/>
        </a:p>
      </dgm:t>
    </dgm:pt>
    <dgm:pt modelId="{92FC8858-E95B-42D9-8534-B54F2A76AFFF}" type="sibTrans" cxnId="{DE897396-1CDE-4091-AB04-3587A38186A3}">
      <dgm:prSet/>
      <dgm:spPr/>
      <dgm:t>
        <a:bodyPr/>
        <a:lstStyle/>
        <a:p>
          <a:endParaRPr lang="en-US"/>
        </a:p>
      </dgm:t>
    </dgm:pt>
    <dgm:pt modelId="{7249B4D0-D49F-4561-A8C0-426A51DECE3F}" type="pres">
      <dgm:prSet presAssocID="{B2C30BDD-84C3-4BEA-9182-61856DD75EBC}" presName="root" presStyleCnt="0">
        <dgm:presLayoutVars>
          <dgm:dir/>
          <dgm:resizeHandles val="exact"/>
        </dgm:presLayoutVars>
      </dgm:prSet>
      <dgm:spPr/>
    </dgm:pt>
    <dgm:pt modelId="{E1EDD52E-6E0B-4464-9606-18627A5E87BE}" type="pres">
      <dgm:prSet presAssocID="{075D5254-558D-48D7-A8D1-54CE81FCD4D5}" presName="compNode" presStyleCnt="0"/>
      <dgm:spPr/>
    </dgm:pt>
    <dgm:pt modelId="{C6A78601-D2B2-492A-8451-D9F86116F867}" type="pres">
      <dgm:prSet presAssocID="{075D5254-558D-48D7-A8D1-54CE81FCD4D5}" presName="bgRect" presStyleLbl="bgShp" presStyleIdx="0" presStyleCnt="2"/>
      <dgm:spPr/>
    </dgm:pt>
    <dgm:pt modelId="{41857052-BD97-4F76-83F7-DDBAB573DBE6}" type="pres">
      <dgm:prSet presAssocID="{075D5254-558D-48D7-A8D1-54CE81FCD4D5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 with solid fill"/>
        </a:ext>
      </dgm:extLst>
    </dgm:pt>
    <dgm:pt modelId="{41BA0E6F-2BE6-44A0-BB7E-CEEE4F50EF83}" type="pres">
      <dgm:prSet presAssocID="{075D5254-558D-48D7-A8D1-54CE81FCD4D5}" presName="spaceRect" presStyleCnt="0"/>
      <dgm:spPr/>
    </dgm:pt>
    <dgm:pt modelId="{6222CE45-F7A1-49AF-9559-41E421C40138}" type="pres">
      <dgm:prSet presAssocID="{075D5254-558D-48D7-A8D1-54CE81FCD4D5}" presName="parTx" presStyleLbl="revTx" presStyleIdx="0" presStyleCnt="2">
        <dgm:presLayoutVars>
          <dgm:chMax val="0"/>
          <dgm:chPref val="0"/>
        </dgm:presLayoutVars>
      </dgm:prSet>
      <dgm:spPr/>
    </dgm:pt>
    <dgm:pt modelId="{151D40D3-3D3D-459D-ADAA-5214793776F1}" type="pres">
      <dgm:prSet presAssocID="{B70030B8-8851-4808-9F3E-FCB3EBEFC107}" presName="sibTrans" presStyleCnt="0"/>
      <dgm:spPr/>
    </dgm:pt>
    <dgm:pt modelId="{0DDA6C92-403D-4AA5-9FAB-B76003701E62}" type="pres">
      <dgm:prSet presAssocID="{0B1BFDD1-3F45-48DA-902D-862508C19590}" presName="compNode" presStyleCnt="0"/>
      <dgm:spPr/>
    </dgm:pt>
    <dgm:pt modelId="{C7CA9DEA-6F3F-4694-988B-1F26CC69E934}" type="pres">
      <dgm:prSet presAssocID="{0B1BFDD1-3F45-48DA-902D-862508C19590}" presName="bgRect" presStyleLbl="bgShp" presStyleIdx="1" presStyleCnt="2"/>
      <dgm:spPr/>
    </dgm:pt>
    <dgm:pt modelId="{5EF71352-D982-4E08-BAE7-351B7901713B}" type="pres">
      <dgm:prSet presAssocID="{0B1BFDD1-3F45-48DA-902D-862508C19590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 with solid fill"/>
        </a:ext>
      </dgm:extLst>
    </dgm:pt>
    <dgm:pt modelId="{59A6F712-0119-4A1B-BAA1-8D7EDC44609F}" type="pres">
      <dgm:prSet presAssocID="{0B1BFDD1-3F45-48DA-902D-862508C19590}" presName="spaceRect" presStyleCnt="0"/>
      <dgm:spPr/>
    </dgm:pt>
    <dgm:pt modelId="{658E1A86-B792-4A23-848B-93756903FCEA}" type="pres">
      <dgm:prSet presAssocID="{0B1BFDD1-3F45-48DA-902D-862508C195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BFDAF45-9F23-46EF-BE25-6B7DCFDE3ED1}" type="presOf" srcId="{B2C30BDD-84C3-4BEA-9182-61856DD75EBC}" destId="{7249B4D0-D49F-4561-A8C0-426A51DECE3F}" srcOrd="0" destOrd="0" presId="urn:microsoft.com/office/officeart/2018/2/layout/IconVerticalSolidList"/>
    <dgm:cxn modelId="{08010553-E1A1-41AE-BD2A-09F3A20894D4}" type="presOf" srcId="{075D5254-558D-48D7-A8D1-54CE81FCD4D5}" destId="{6222CE45-F7A1-49AF-9559-41E421C40138}" srcOrd="0" destOrd="0" presId="urn:microsoft.com/office/officeart/2018/2/layout/IconVerticalSolidList"/>
    <dgm:cxn modelId="{6F11518B-8F33-4C2A-9AB0-C9A66AF9B2E9}" srcId="{B2C30BDD-84C3-4BEA-9182-61856DD75EBC}" destId="{075D5254-558D-48D7-A8D1-54CE81FCD4D5}" srcOrd="0" destOrd="0" parTransId="{BAFA191B-67CF-4872-B9AA-3C8D482050FB}" sibTransId="{B70030B8-8851-4808-9F3E-FCB3EBEFC107}"/>
    <dgm:cxn modelId="{DE897396-1CDE-4091-AB04-3587A38186A3}" srcId="{B2C30BDD-84C3-4BEA-9182-61856DD75EBC}" destId="{0B1BFDD1-3F45-48DA-902D-862508C19590}" srcOrd="1" destOrd="0" parTransId="{55E9D755-A3A7-4FB1-8AE1-AB17D65CD80C}" sibTransId="{92FC8858-E95B-42D9-8534-B54F2A76AFFF}"/>
    <dgm:cxn modelId="{96F257D2-7BC8-4AB6-BA4F-029C802960F6}" type="presOf" srcId="{0B1BFDD1-3F45-48DA-902D-862508C19590}" destId="{658E1A86-B792-4A23-848B-93756903FCEA}" srcOrd="0" destOrd="0" presId="urn:microsoft.com/office/officeart/2018/2/layout/IconVerticalSolidList"/>
    <dgm:cxn modelId="{8A0C1CF2-2605-4B8C-B3A9-34DB88132B40}" type="presParOf" srcId="{7249B4D0-D49F-4561-A8C0-426A51DECE3F}" destId="{E1EDD52E-6E0B-4464-9606-18627A5E87BE}" srcOrd="0" destOrd="0" presId="urn:microsoft.com/office/officeart/2018/2/layout/IconVerticalSolidList"/>
    <dgm:cxn modelId="{2DCB8E80-9542-4467-BFD6-F0ED17195AB0}" type="presParOf" srcId="{E1EDD52E-6E0B-4464-9606-18627A5E87BE}" destId="{C6A78601-D2B2-492A-8451-D9F86116F867}" srcOrd="0" destOrd="0" presId="urn:microsoft.com/office/officeart/2018/2/layout/IconVerticalSolidList"/>
    <dgm:cxn modelId="{CC0A7C37-8AD0-4D76-975F-256056063987}" type="presParOf" srcId="{E1EDD52E-6E0B-4464-9606-18627A5E87BE}" destId="{41857052-BD97-4F76-83F7-DDBAB573DBE6}" srcOrd="1" destOrd="0" presId="urn:microsoft.com/office/officeart/2018/2/layout/IconVerticalSolidList"/>
    <dgm:cxn modelId="{1DCFB1E1-929F-4924-B0F9-DAC729923BA4}" type="presParOf" srcId="{E1EDD52E-6E0B-4464-9606-18627A5E87BE}" destId="{41BA0E6F-2BE6-44A0-BB7E-CEEE4F50EF83}" srcOrd="2" destOrd="0" presId="urn:microsoft.com/office/officeart/2018/2/layout/IconVerticalSolidList"/>
    <dgm:cxn modelId="{01B0964D-37E7-4B5C-A138-8D7AACCDE217}" type="presParOf" srcId="{E1EDD52E-6E0B-4464-9606-18627A5E87BE}" destId="{6222CE45-F7A1-49AF-9559-41E421C40138}" srcOrd="3" destOrd="0" presId="urn:microsoft.com/office/officeart/2018/2/layout/IconVerticalSolidList"/>
    <dgm:cxn modelId="{0216BD0E-1120-42B5-ADBA-9ADEB41CEDEA}" type="presParOf" srcId="{7249B4D0-D49F-4561-A8C0-426A51DECE3F}" destId="{151D40D3-3D3D-459D-ADAA-5214793776F1}" srcOrd="1" destOrd="0" presId="urn:microsoft.com/office/officeart/2018/2/layout/IconVerticalSolidList"/>
    <dgm:cxn modelId="{F7C41F0B-3928-4AC2-99F7-3B0BCEB80BF9}" type="presParOf" srcId="{7249B4D0-D49F-4561-A8C0-426A51DECE3F}" destId="{0DDA6C92-403D-4AA5-9FAB-B76003701E62}" srcOrd="2" destOrd="0" presId="urn:microsoft.com/office/officeart/2018/2/layout/IconVerticalSolidList"/>
    <dgm:cxn modelId="{39F67ADD-D17B-47B4-B33D-1D67A6C5540A}" type="presParOf" srcId="{0DDA6C92-403D-4AA5-9FAB-B76003701E62}" destId="{C7CA9DEA-6F3F-4694-988B-1F26CC69E934}" srcOrd="0" destOrd="0" presId="urn:microsoft.com/office/officeart/2018/2/layout/IconVerticalSolidList"/>
    <dgm:cxn modelId="{097C00CD-62DF-491C-9C45-98034AC9410C}" type="presParOf" srcId="{0DDA6C92-403D-4AA5-9FAB-B76003701E62}" destId="{5EF71352-D982-4E08-BAE7-351B7901713B}" srcOrd="1" destOrd="0" presId="urn:microsoft.com/office/officeart/2018/2/layout/IconVerticalSolidList"/>
    <dgm:cxn modelId="{4580148E-EA25-4B2F-9CF7-9B8D0F61928B}" type="presParOf" srcId="{0DDA6C92-403D-4AA5-9FAB-B76003701E62}" destId="{59A6F712-0119-4A1B-BAA1-8D7EDC44609F}" srcOrd="2" destOrd="0" presId="urn:microsoft.com/office/officeart/2018/2/layout/IconVerticalSolidList"/>
    <dgm:cxn modelId="{7DBB272A-49A6-48A4-A728-953DB9D5F195}" type="presParOf" srcId="{0DDA6C92-403D-4AA5-9FAB-B76003701E62}" destId="{658E1A86-B792-4A23-848B-93756903FC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"Coming out of my cage and I've been doing just fine..."</a:t>
          </a:r>
        </a:p>
      </dsp:txBody>
      <dsp:txXfrm>
        <a:off x="1148484" y="1781560"/>
        <a:ext cx="4573655" cy="9943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"And through it all she offers me protection..."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LYRIC CLUE:</a:t>
          </a:r>
          <a:endParaRPr lang="en-US" sz="16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"So tell me what you want, what you really really want..."</a:t>
          </a:r>
          <a:endParaRPr lang="en-US" sz="1600" kern="1200" dirty="0"/>
        </a:p>
      </dsp:txBody>
      <dsp:txXfrm>
        <a:off x="3132861" y="1968930"/>
        <a:ext cx="2666250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LYRIC CLUE:</a:t>
          </a:r>
          <a:endParaRPr lang="en-US" sz="19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“And so I’ll go, but I know, I’ll think of you …”</a:t>
          </a:r>
          <a:endParaRPr lang="en-US" sz="1900" kern="1200" dirty="0"/>
        </a:p>
      </dsp:txBody>
      <dsp:txXfrm>
        <a:off x="3132861" y="1968930"/>
        <a:ext cx="2666250" cy="720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LYRIC CLUE:</a:t>
          </a:r>
          <a:endParaRPr lang="en-US" sz="23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“How can I resist you?”</a:t>
          </a:r>
          <a:endParaRPr lang="en-US" sz="2300" kern="1200" dirty="0"/>
        </a:p>
      </dsp:txBody>
      <dsp:txXfrm>
        <a:off x="3132861" y="1968930"/>
        <a:ext cx="2666250" cy="7200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LYRIC CLUE:</a:t>
          </a:r>
          <a:endParaRPr lang="en-US" sz="23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"Tell me something, girl..."</a:t>
          </a:r>
          <a:endParaRPr lang="en-US" sz="2300" kern="1200" dirty="0"/>
        </a:p>
      </dsp:txBody>
      <dsp:txXfrm>
        <a:off x="3132861" y="1968930"/>
        <a:ext cx="2666250" cy="7200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LYRIC CLUE:</a:t>
          </a:r>
          <a:endParaRPr lang="en-US" sz="17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"The snow glows white on the mountain tonight..."</a:t>
          </a:r>
          <a:endParaRPr lang="en-US" sz="1700" kern="1200" dirty="0"/>
        </a:p>
      </dsp:txBody>
      <dsp:txXfrm>
        <a:off x="3132861" y="1968930"/>
        <a:ext cx="2666250" cy="7200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LYRIC CLUE:</a:t>
          </a:r>
          <a:endParaRPr lang="en-US" sz="18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"Tumble out of bed and I stumble to the kitchen.”</a:t>
          </a:r>
          <a:endParaRPr lang="en-US" sz="1800" kern="1200" dirty="0"/>
        </a:p>
      </dsp:txBody>
      <dsp:txXfrm>
        <a:off x="3132861" y="1968930"/>
        <a:ext cx="2666250" cy="72000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LYRIC CLUE:</a:t>
          </a:r>
          <a:endParaRPr lang="en-US" sz="23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“I met a girl crazy for me.”</a:t>
          </a:r>
          <a:endParaRPr lang="en-US" sz="2300" kern="1200" dirty="0"/>
        </a:p>
      </dsp:txBody>
      <dsp:txXfrm>
        <a:off x="3132861" y="1968930"/>
        <a:ext cx="2666250" cy="7200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LYRIC CLUE:</a:t>
          </a:r>
          <a:endParaRPr lang="en-US" sz="23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“Homegrown alligator…”</a:t>
          </a:r>
          <a:endParaRPr lang="en-US" sz="2300" kern="1200" dirty="0"/>
        </a:p>
      </dsp:txBody>
      <dsp:txXfrm>
        <a:off x="3132861" y="1968930"/>
        <a:ext cx="2666250" cy="72000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LYRIC CLUE:</a:t>
          </a:r>
          <a:endParaRPr lang="en-US" sz="15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“The history book on the shelf is always repeating itself.”</a:t>
          </a:r>
          <a:endParaRPr lang="en-US" sz="1500" kern="1200" dirty="0"/>
        </a:p>
      </dsp:txBody>
      <dsp:txXfrm>
        <a:off x="3132861" y="1968930"/>
        <a:ext cx="266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"You can dance, you can jive..."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ABC8-374C-4158-8763-4436DC9477BF}">
      <dsp:nvSpPr>
        <dsp:cNvPr id="0" name=""/>
        <dsp:cNvSpPr/>
      </dsp:nvSpPr>
      <dsp:spPr>
        <a:xfrm>
          <a:off x="733236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CCAD8-3EC6-4061-86B8-EC3BC71F887B}">
      <dsp:nvSpPr>
        <dsp:cNvPr id="0" name=""/>
        <dsp:cNvSpPr/>
      </dsp:nvSpPr>
      <dsp:spPr>
        <a:xfrm>
          <a:off x="18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LYRIC CLUE:</a:t>
          </a:r>
          <a:endParaRPr lang="en-US" sz="2300" kern="1200"/>
        </a:p>
      </dsp:txBody>
      <dsp:txXfrm>
        <a:off x="18" y="1968930"/>
        <a:ext cx="2666250" cy="720000"/>
      </dsp:txXfrm>
    </dsp:sp>
    <dsp:sp modelId="{76678FBE-D2B2-4940-BA1F-260C0FA9753D}">
      <dsp:nvSpPr>
        <dsp:cNvPr id="0" name=""/>
        <dsp:cNvSpPr/>
      </dsp:nvSpPr>
      <dsp:spPr>
        <a:xfrm>
          <a:off x="3866080" y="430270"/>
          <a:ext cx="1199812" cy="11998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7E6CF-50AA-4B44-B4DB-8F695B84DB84}">
      <dsp:nvSpPr>
        <dsp:cNvPr id="0" name=""/>
        <dsp:cNvSpPr/>
      </dsp:nvSpPr>
      <dsp:spPr>
        <a:xfrm>
          <a:off x="3132861" y="1968930"/>
          <a:ext cx="266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"First I was afraid, I was petrified.”</a:t>
          </a:r>
          <a:endParaRPr lang="en-US" sz="2300" kern="1200" dirty="0"/>
        </a:p>
      </dsp:txBody>
      <dsp:txXfrm>
        <a:off x="3132861" y="1968930"/>
        <a:ext cx="2666250" cy="72000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DD14A-1396-6742-966C-F4576F4BBAEC}">
      <dsp:nvSpPr>
        <dsp:cNvPr id="0" name=""/>
        <dsp:cNvSpPr/>
      </dsp:nvSpPr>
      <dsp:spPr>
        <a:xfrm>
          <a:off x="0" y="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DE7859-B35E-4340-B221-DFA5DB028E87}">
      <dsp:nvSpPr>
        <dsp:cNvPr id="0" name=""/>
        <dsp:cNvSpPr/>
      </dsp:nvSpPr>
      <dsp:spPr>
        <a:xfrm>
          <a:off x="0" y="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dirty="0"/>
            <a:t>ANSWER:</a:t>
          </a:r>
          <a:endParaRPr lang="en-US" sz="6500" kern="1200" dirty="0"/>
        </a:p>
      </dsp:txBody>
      <dsp:txXfrm>
        <a:off x="0" y="0"/>
        <a:ext cx="5219700" cy="2552700"/>
      </dsp:txXfrm>
    </dsp:sp>
    <dsp:sp modelId="{54D21A9B-1194-7647-879D-B500AF69206D}">
      <dsp:nvSpPr>
        <dsp:cNvPr id="0" name=""/>
        <dsp:cNvSpPr/>
      </dsp:nvSpPr>
      <dsp:spPr>
        <a:xfrm>
          <a:off x="0" y="255270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-530252"/>
                <a:satOff val="-7196"/>
                <a:lumOff val="-54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30252"/>
                <a:satOff val="-7196"/>
                <a:lumOff val="-54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30252"/>
                <a:satOff val="-7196"/>
                <a:lumOff val="-54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30252"/>
              <a:satOff val="-7196"/>
              <a:lumOff val="-549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95E6B-4C83-274D-ADE5-4CD28F7FBE79}">
      <dsp:nvSpPr>
        <dsp:cNvPr id="0" name=""/>
        <dsp:cNvSpPr/>
      </dsp:nvSpPr>
      <dsp:spPr>
        <a:xfrm>
          <a:off x="0" y="255270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C) Shrek</a:t>
          </a:r>
        </a:p>
      </dsp:txBody>
      <dsp:txXfrm>
        <a:off x="0" y="2552700"/>
        <a:ext cx="5219700" cy="255270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DD14A-1396-6742-966C-F4576F4BBAEC}">
      <dsp:nvSpPr>
        <dsp:cNvPr id="0" name=""/>
        <dsp:cNvSpPr/>
      </dsp:nvSpPr>
      <dsp:spPr>
        <a:xfrm>
          <a:off x="0" y="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DE7859-B35E-4340-B221-DFA5DB028E87}">
      <dsp:nvSpPr>
        <dsp:cNvPr id="0" name=""/>
        <dsp:cNvSpPr/>
      </dsp:nvSpPr>
      <dsp:spPr>
        <a:xfrm>
          <a:off x="0" y="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dirty="0"/>
            <a:t>ANSWER:</a:t>
          </a:r>
          <a:endParaRPr lang="en-US" sz="6500" kern="1200" dirty="0"/>
        </a:p>
      </dsp:txBody>
      <dsp:txXfrm>
        <a:off x="0" y="0"/>
        <a:ext cx="5219700" cy="2552700"/>
      </dsp:txXfrm>
    </dsp:sp>
    <dsp:sp modelId="{54D21A9B-1194-7647-879D-B500AF69206D}">
      <dsp:nvSpPr>
        <dsp:cNvPr id="0" name=""/>
        <dsp:cNvSpPr/>
      </dsp:nvSpPr>
      <dsp:spPr>
        <a:xfrm>
          <a:off x="0" y="255270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-530252"/>
                <a:satOff val="-7196"/>
                <a:lumOff val="-54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30252"/>
                <a:satOff val="-7196"/>
                <a:lumOff val="-54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30252"/>
                <a:satOff val="-7196"/>
                <a:lumOff val="-54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30252"/>
              <a:satOff val="-7196"/>
              <a:lumOff val="-549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95E6B-4C83-274D-ADE5-4CD28F7FBE79}">
      <dsp:nvSpPr>
        <dsp:cNvPr id="0" name=""/>
        <dsp:cNvSpPr/>
      </dsp:nvSpPr>
      <dsp:spPr>
        <a:xfrm>
          <a:off x="0" y="255270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C) Japan</a:t>
          </a:r>
        </a:p>
      </dsp:txBody>
      <dsp:txXfrm>
        <a:off x="0" y="2552700"/>
        <a:ext cx="5219700" cy="255270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DD14A-1396-6742-966C-F4576F4BBAEC}">
      <dsp:nvSpPr>
        <dsp:cNvPr id="0" name=""/>
        <dsp:cNvSpPr/>
      </dsp:nvSpPr>
      <dsp:spPr>
        <a:xfrm>
          <a:off x="0" y="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DE7859-B35E-4340-B221-DFA5DB028E87}">
      <dsp:nvSpPr>
        <dsp:cNvPr id="0" name=""/>
        <dsp:cNvSpPr/>
      </dsp:nvSpPr>
      <dsp:spPr>
        <a:xfrm>
          <a:off x="0" y="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dirty="0"/>
            <a:t>ANSWER:</a:t>
          </a:r>
          <a:endParaRPr lang="en-US" sz="6500" kern="1200" dirty="0"/>
        </a:p>
      </dsp:txBody>
      <dsp:txXfrm>
        <a:off x="0" y="0"/>
        <a:ext cx="5219700" cy="2552700"/>
      </dsp:txXfrm>
    </dsp:sp>
    <dsp:sp modelId="{54D21A9B-1194-7647-879D-B500AF69206D}">
      <dsp:nvSpPr>
        <dsp:cNvPr id="0" name=""/>
        <dsp:cNvSpPr/>
      </dsp:nvSpPr>
      <dsp:spPr>
        <a:xfrm>
          <a:off x="0" y="255270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-530252"/>
                <a:satOff val="-7196"/>
                <a:lumOff val="-54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30252"/>
                <a:satOff val="-7196"/>
                <a:lumOff val="-54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30252"/>
                <a:satOff val="-7196"/>
                <a:lumOff val="-54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30252"/>
              <a:satOff val="-7196"/>
              <a:lumOff val="-549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95E6B-4C83-274D-ADE5-4CD28F7FBE79}">
      <dsp:nvSpPr>
        <dsp:cNvPr id="0" name=""/>
        <dsp:cNvSpPr/>
      </dsp:nvSpPr>
      <dsp:spPr>
        <a:xfrm>
          <a:off x="0" y="255270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B) Empty</a:t>
          </a:r>
        </a:p>
      </dsp:txBody>
      <dsp:txXfrm>
        <a:off x="0" y="2552700"/>
        <a:ext cx="5219700" cy="255270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DD14A-1396-6742-966C-F4576F4BBAEC}">
      <dsp:nvSpPr>
        <dsp:cNvPr id="0" name=""/>
        <dsp:cNvSpPr/>
      </dsp:nvSpPr>
      <dsp:spPr>
        <a:xfrm>
          <a:off x="0" y="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DE7859-B35E-4340-B221-DFA5DB028E87}">
      <dsp:nvSpPr>
        <dsp:cNvPr id="0" name=""/>
        <dsp:cNvSpPr/>
      </dsp:nvSpPr>
      <dsp:spPr>
        <a:xfrm>
          <a:off x="0" y="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t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b="1" kern="1200" dirty="0"/>
            <a:t>ANSWER:</a:t>
          </a:r>
          <a:endParaRPr lang="en-US" sz="6300" kern="1200" dirty="0"/>
        </a:p>
      </dsp:txBody>
      <dsp:txXfrm>
        <a:off x="0" y="0"/>
        <a:ext cx="5219700" cy="2552700"/>
      </dsp:txXfrm>
    </dsp:sp>
    <dsp:sp modelId="{54D21A9B-1194-7647-879D-B500AF69206D}">
      <dsp:nvSpPr>
        <dsp:cNvPr id="0" name=""/>
        <dsp:cNvSpPr/>
      </dsp:nvSpPr>
      <dsp:spPr>
        <a:xfrm>
          <a:off x="0" y="255270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-530252"/>
                <a:satOff val="-7196"/>
                <a:lumOff val="-54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30252"/>
                <a:satOff val="-7196"/>
                <a:lumOff val="-54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30252"/>
                <a:satOff val="-7196"/>
                <a:lumOff val="-54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30252"/>
              <a:satOff val="-7196"/>
              <a:lumOff val="-549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95E6B-4C83-274D-ADE5-4CD28F7FBE79}">
      <dsp:nvSpPr>
        <dsp:cNvPr id="0" name=""/>
        <dsp:cNvSpPr/>
      </dsp:nvSpPr>
      <dsp:spPr>
        <a:xfrm>
          <a:off x="0" y="255270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t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C) Bohemian Rhapsody</a:t>
          </a:r>
        </a:p>
      </dsp:txBody>
      <dsp:txXfrm>
        <a:off x="0" y="2552700"/>
        <a:ext cx="5219700" cy="255270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DD14A-1396-6742-966C-F4576F4BBAEC}">
      <dsp:nvSpPr>
        <dsp:cNvPr id="0" name=""/>
        <dsp:cNvSpPr/>
      </dsp:nvSpPr>
      <dsp:spPr>
        <a:xfrm>
          <a:off x="0" y="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DE7859-B35E-4340-B221-DFA5DB028E87}">
      <dsp:nvSpPr>
        <dsp:cNvPr id="0" name=""/>
        <dsp:cNvSpPr/>
      </dsp:nvSpPr>
      <dsp:spPr>
        <a:xfrm>
          <a:off x="0" y="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1" kern="1200" dirty="0"/>
            <a:t>ANSWER:</a:t>
          </a:r>
          <a:endParaRPr lang="en-US" sz="5100" kern="1200" dirty="0"/>
        </a:p>
      </dsp:txBody>
      <dsp:txXfrm>
        <a:off x="0" y="0"/>
        <a:ext cx="5219700" cy="2552700"/>
      </dsp:txXfrm>
    </dsp:sp>
    <dsp:sp modelId="{54D21A9B-1194-7647-879D-B500AF69206D}">
      <dsp:nvSpPr>
        <dsp:cNvPr id="0" name=""/>
        <dsp:cNvSpPr/>
      </dsp:nvSpPr>
      <dsp:spPr>
        <a:xfrm>
          <a:off x="0" y="2552700"/>
          <a:ext cx="5219700" cy="0"/>
        </a:xfrm>
        <a:prstGeom prst="line">
          <a:avLst/>
        </a:prstGeom>
        <a:gradFill rotWithShape="0">
          <a:gsLst>
            <a:gs pos="0">
              <a:schemeClr val="accent5">
                <a:hueOff val="-530252"/>
                <a:satOff val="-7196"/>
                <a:lumOff val="-54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30252"/>
                <a:satOff val="-7196"/>
                <a:lumOff val="-54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30252"/>
                <a:satOff val="-7196"/>
                <a:lumOff val="-54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30252"/>
              <a:satOff val="-7196"/>
              <a:lumOff val="-549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95E6B-4C83-274D-ADE5-4CD28F7FBE79}">
      <dsp:nvSpPr>
        <dsp:cNvPr id="0" name=""/>
        <dsp:cNvSpPr/>
      </dsp:nvSpPr>
      <dsp:spPr>
        <a:xfrm>
          <a:off x="0" y="2552700"/>
          <a:ext cx="5219700" cy="255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A) So good! So good! So good!</a:t>
          </a:r>
        </a:p>
      </dsp:txBody>
      <dsp:txXfrm>
        <a:off x="0" y="2552700"/>
        <a:ext cx="5219700" cy="2552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”Why don’t you come on over …”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”Is this the real life? Is this just fantasy?”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"Good times never seemed so good..."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"Today is </a:t>
          </a:r>
          <a:r>
            <a:rPr lang="en-GB" sz="2500" kern="1200" dirty="0" err="1"/>
            <a:t>gonna</a:t>
          </a:r>
          <a:r>
            <a:rPr lang="en-GB" sz="2500" kern="1200" dirty="0"/>
            <a:t> be the day..."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"Tell me why…”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"Tonight I'm </a:t>
          </a:r>
          <a:r>
            <a:rPr lang="en-GB" sz="2500" kern="1200" dirty="0" err="1"/>
            <a:t>gonna</a:t>
          </a:r>
          <a:r>
            <a:rPr lang="en-GB" sz="2500" kern="1200" dirty="0"/>
            <a:t> have myself a real good time..."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78601-D2B2-492A-8451-D9F86116F867}">
      <dsp:nvSpPr>
        <dsp:cNvPr id="0" name=""/>
        <dsp:cNvSpPr/>
      </dsp:nvSpPr>
      <dsp:spPr>
        <a:xfrm>
          <a:off x="0" y="538611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57052-BD97-4F76-83F7-DDBAB573DBE6}">
      <dsp:nvSpPr>
        <dsp:cNvPr id="0" name=""/>
        <dsp:cNvSpPr/>
      </dsp:nvSpPr>
      <dsp:spPr>
        <a:xfrm>
          <a:off x="300793" y="762342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CE45-F7A1-49AF-9559-41E421C40138}">
      <dsp:nvSpPr>
        <dsp:cNvPr id="0" name=""/>
        <dsp:cNvSpPr/>
      </dsp:nvSpPr>
      <dsp:spPr>
        <a:xfrm>
          <a:off x="1148484" y="538611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LYRIC CLUE:</a:t>
          </a:r>
          <a:endParaRPr lang="en-US" sz="2500" kern="1200"/>
        </a:p>
      </dsp:txBody>
      <dsp:txXfrm>
        <a:off x="1148484" y="538611"/>
        <a:ext cx="4573655" cy="994359"/>
      </dsp:txXfrm>
    </dsp:sp>
    <dsp:sp modelId="{C7CA9DEA-6F3F-4694-988B-1F26CC69E934}">
      <dsp:nvSpPr>
        <dsp:cNvPr id="0" name=""/>
        <dsp:cNvSpPr/>
      </dsp:nvSpPr>
      <dsp:spPr>
        <a:xfrm>
          <a:off x="0" y="1781560"/>
          <a:ext cx="5722140" cy="9943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71352-D982-4E08-BAE7-351B7901713B}">
      <dsp:nvSpPr>
        <dsp:cNvPr id="0" name=""/>
        <dsp:cNvSpPr/>
      </dsp:nvSpPr>
      <dsp:spPr>
        <a:xfrm>
          <a:off x="300793" y="2005291"/>
          <a:ext cx="546897" cy="54689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E1A86-B792-4A23-848B-93756903FCEA}">
      <dsp:nvSpPr>
        <dsp:cNvPr id="0" name=""/>
        <dsp:cNvSpPr/>
      </dsp:nvSpPr>
      <dsp:spPr>
        <a:xfrm>
          <a:off x="1148484" y="1781560"/>
          <a:ext cx="4573655" cy="994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236" tIns="105236" rIns="105236" bIns="10523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“Just a small town girl …”</a:t>
          </a:r>
          <a:endParaRPr lang="en-US" sz="2500" kern="1200" dirty="0"/>
        </a:p>
      </dsp:txBody>
      <dsp:txXfrm>
        <a:off x="1148484" y="1781560"/>
        <a:ext cx="4573655" cy="994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#4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#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1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09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8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9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7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6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4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5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6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1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8/21/26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1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D6F5F07B-A917-442C-82D5-5719737E9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4BD3EB-FF07-DC47-A607-A3F5298D90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B7E0C296-2B1B-4589-84EA-239D8784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BF166-0625-AC2F-1A12-7EC41773E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2689" y="2662451"/>
            <a:ext cx="4606621" cy="1533098"/>
          </a:xfrm>
        </p:spPr>
        <p:txBody>
          <a:bodyPr>
            <a:normAutofit/>
          </a:bodyPr>
          <a:lstStyle/>
          <a:p>
            <a:r>
              <a:rPr lang="en-US" sz="8800" dirty="0">
                <a:latin typeface="Jumble" panose="02000503000000020004" pitchFamily="2" charset="0"/>
              </a:rPr>
              <a:t>QUIZ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89F9AF-FDAA-18D0-9856-90BBB95CC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2330" y="3906612"/>
            <a:ext cx="4490112" cy="553395"/>
          </a:xfrm>
        </p:spPr>
        <p:txBody>
          <a:bodyPr>
            <a:normAutofit fontScale="92500"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PART-1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CDD339A-0D5C-435F-B70C-6498DB974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1D7864D-9CC0-4345-A8ED-01EEC9C57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F9F23CAB-0676-4AC7-8CA8-7B5BF73E2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EB1A7EF0-FD1E-4431-AA12-061658B276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AAA8D351-4D5D-43CA-9EA3-3A209DBA7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AEB482CE-8502-400F-A587-CEA8BF668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B86FDE7E-057E-44EF-9209-38C5CD45C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9DAEC7B8-1258-418C-8918-40304A03F2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7B3E59D7-9F28-4FEB-8725-3474C434C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">
              <a:extLst>
                <a:ext uri="{FF2B5EF4-FFF2-40B4-BE49-F238E27FC236}">
                  <a16:creationId xmlns:a16="http://schemas.microsoft.com/office/drawing/2014/main" id="{FB6EF793-0487-49E6-ACD6-A61029C0A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3">
              <a:extLst>
                <a:ext uri="{FF2B5EF4-FFF2-40B4-BE49-F238E27FC236}">
                  <a16:creationId xmlns:a16="http://schemas.microsoft.com/office/drawing/2014/main" id="{98ABF759-8FA6-48D5-B872-D9CEECD39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DDB8BBFA-C9D7-4F60-A252-7ED1743E4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5">
              <a:extLst>
                <a:ext uri="{FF2B5EF4-FFF2-40B4-BE49-F238E27FC236}">
                  <a16:creationId xmlns:a16="http://schemas.microsoft.com/office/drawing/2014/main" id="{A0FF6E41-0C56-4070-B2E2-2B584C578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BF2AC548-3795-4AF1-B887-1983F7F8A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2BDFC7FA-5D85-4F31-B712-6E0C0D7B04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4">
              <a:extLst>
                <a:ext uri="{FF2B5EF4-FFF2-40B4-BE49-F238E27FC236}">
                  <a16:creationId xmlns:a16="http://schemas.microsoft.com/office/drawing/2014/main" id="{DD1464FA-ADAE-4DB6-A9A6-A809763A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A247191C-2FEA-4AA3-9B1B-4F1602D26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92676367-B42C-46BC-BF52-A543723C2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F96083BD-2E2F-43C1-B5B8-90A19ECB2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36D49EC8-F959-4206-9496-81C1FCE95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0D1F9B54-5650-4ADE-8769-818D5AD39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1208F64B-D1E2-4308-A921-2791E4D90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DD5592E3-A816-49FE-824E-AF5845C5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3">
              <a:extLst>
                <a:ext uri="{FF2B5EF4-FFF2-40B4-BE49-F238E27FC236}">
                  <a16:creationId xmlns:a16="http://schemas.microsoft.com/office/drawing/2014/main" id="{048AF30C-3E40-4065-A7E2-A78D26B05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F6E9CB87-8280-47D0-88C8-BAC285D5D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C126D247-0C11-4EAB-BE52-A4D807955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A15D480B-DA3E-4F00-BDEA-52E018D2C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171F133F-A692-4513-A861-47BDCCC8F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38207A8D-8E7E-463D-9992-9844A7808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7">
              <a:extLst>
                <a:ext uri="{FF2B5EF4-FFF2-40B4-BE49-F238E27FC236}">
                  <a16:creationId xmlns:a16="http://schemas.microsoft.com/office/drawing/2014/main" id="{7BA77B91-9626-4DFA-A5D2-86BE3EAC8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9">
              <a:extLst>
                <a:ext uri="{FF2B5EF4-FFF2-40B4-BE49-F238E27FC236}">
                  <a16:creationId xmlns:a16="http://schemas.microsoft.com/office/drawing/2014/main" id="{E160D945-C924-441B-827A-C27206D18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3">
              <a:extLst>
                <a:ext uri="{FF2B5EF4-FFF2-40B4-BE49-F238E27FC236}">
                  <a16:creationId xmlns:a16="http://schemas.microsoft.com/office/drawing/2014/main" id="{034D50E5-CC96-47EA-909D-9CC6ABA24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6">
              <a:extLst>
                <a:ext uri="{FF2B5EF4-FFF2-40B4-BE49-F238E27FC236}">
                  <a16:creationId xmlns:a16="http://schemas.microsoft.com/office/drawing/2014/main" id="{CE529D6B-DA12-4C21-8816-B7C0655DC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8BD20D1C-AFD2-46C5-B874-E1E6575AB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">
              <a:extLst>
                <a:ext uri="{FF2B5EF4-FFF2-40B4-BE49-F238E27FC236}">
                  <a16:creationId xmlns:a16="http://schemas.microsoft.com/office/drawing/2014/main" id="{1553F3A5-DAE1-4BE4-A62C-DC0B2B076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7248432C-E709-4AB9-B196-B17BABF54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87579DF1-0CD1-48D7-9B6C-2B437C7B0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51C5165A-A8BD-4E8A-BB51-96ADB4E0C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3318A639-15FE-47E4-883D-24F0DAF6B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B03EC112-0D5C-48DA-93EE-940B74A62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982DB46C-F13E-4ED7-90F3-47B25A085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FF698AC9-5CD1-4A7F-8D25-5787F7E8E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580965AB-01A6-476C-8F50-ED2350820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E3C0DF2F-3170-4A79-ADAA-4BC015B24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69010010-E67A-4065-8312-BE392BB1C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631A2BD3-8DA4-49DA-961C-2A84252DD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B3462A74-8748-4CC2-A7DC-0F765B734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3FD72CB2-5280-4C42-ABD9-AC2202E75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7BB6BA01-F7D6-431B-97F7-2DAD44DF9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6CBFA44B-13FA-4E01-8EC8-3C2E03DC7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0B5F8AEE-90EF-4529-B573-77F764D89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56BAE621-EB8E-4E88-9B1A-F840BFE65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14B4DED6-A4BF-4F3B-B1FC-82825676B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E93A246E-C93F-4DCB-8EB4-8AE46BC81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2D8ABAA9-E978-42EE-9895-4A97F33EA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1BDBC350-8F9F-44B7-8860-EE05E4556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8CC1825B-07E8-4D9A-99FC-AF22F9D70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E208343E-229A-4E39-AF3B-DAE8625D5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C48670A5-7175-4E13-BCF9-70B92BFB7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F4203D1F-0C38-4CC7-9667-06D91693C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7C6039CA-A1B7-4086-B035-CF1A0B147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BCF25F37-4F50-4174-88D1-A3A43F614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F076F369-289A-4E93-BF39-B4C99E16B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F014AE29-4A4C-418D-8D72-233AECCE7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169B666F-51A1-4D47-851D-BF226C536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1D47E7BB-91A2-4C01-848C-7528FB8DC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E8C443E6-6590-4FA5-9143-C734D59DC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8AE369CB-90BC-49E0-84E4-E46339759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DC1D6E23-7CDE-45A3-B8E0-2C5D1BDE7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6">
              <a:extLst>
                <a:ext uri="{FF2B5EF4-FFF2-40B4-BE49-F238E27FC236}">
                  <a16:creationId xmlns:a16="http://schemas.microsoft.com/office/drawing/2014/main" id="{AF542CA1-45D2-4197-B34E-0A63A758B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9">
              <a:extLst>
                <a:ext uri="{FF2B5EF4-FFF2-40B4-BE49-F238E27FC236}">
                  <a16:creationId xmlns:a16="http://schemas.microsoft.com/office/drawing/2014/main" id="{5ED5642D-E343-41C8-8FF3-3368A8660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0">
              <a:extLst>
                <a:ext uri="{FF2B5EF4-FFF2-40B4-BE49-F238E27FC236}">
                  <a16:creationId xmlns:a16="http://schemas.microsoft.com/office/drawing/2014/main" id="{BDD03E24-B855-4A54-9C06-9665F8E96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92A5ABF9-C9AB-440A-9046-57769BAA7F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20CCFA26-8B22-4B64-A21B-01B13BE5B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0">
              <a:extLst>
                <a:ext uri="{FF2B5EF4-FFF2-40B4-BE49-F238E27FC236}">
                  <a16:creationId xmlns:a16="http://schemas.microsoft.com/office/drawing/2014/main" id="{7034E999-C5DC-41C3-93CF-5AA428892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1A197C36-622D-4B69-91BB-4C6D3D209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2B41BCF4-897C-4C73-A9C9-92A909F18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5">
              <a:extLst>
                <a:ext uri="{FF2B5EF4-FFF2-40B4-BE49-F238E27FC236}">
                  <a16:creationId xmlns:a16="http://schemas.microsoft.com/office/drawing/2014/main" id="{406FB574-90F0-417D-ABCD-95DDE91A2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4B98C702-29E3-4C5E-AA82-64BAC1F2A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36">
              <a:extLst>
                <a:ext uri="{FF2B5EF4-FFF2-40B4-BE49-F238E27FC236}">
                  <a16:creationId xmlns:a16="http://schemas.microsoft.com/office/drawing/2014/main" id="{943DBA82-CBF2-40C6-A535-C02BA2F1E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4">
              <a:extLst>
                <a:ext uri="{FF2B5EF4-FFF2-40B4-BE49-F238E27FC236}">
                  <a16:creationId xmlns:a16="http://schemas.microsoft.com/office/drawing/2014/main" id="{5A1CC399-638B-44DB-80A7-401D797A9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52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27EF1-461B-79C4-4C19-EE7DA6454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00A3714-0964-B4B1-4088-45607CBB0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E65841-C32C-A3E0-D4CE-BC535364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2DB505-F9FA-1E6E-F3A8-D83B8FD2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3ABE52-7AA6-FA07-6B15-30583A903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Valerie</a:t>
            </a:r>
          </a:p>
          <a:p>
            <a:pPr marL="0" indent="0" algn="ctr">
              <a:buNone/>
            </a:pPr>
            <a:r>
              <a:rPr lang="en-US" sz="4400" dirty="0"/>
              <a:t>Mark Ronson ft. Amy Winehouse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73A94A-100E-0ED3-39EF-6931F55655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76" r="9876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3A5483D-8816-6258-5B96-6DC081557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5A69E4C2-F553-E43D-FBEC-86A1ACF3A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D6E47865-93E1-7DA3-092B-F036A3DD8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83585D99-28DF-C762-BFBC-E840A31A1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B3FA1383-3196-138C-328C-CB56212C1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D60174BE-272B-F1A4-DD63-4B327C96B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7585B5D5-137E-68E7-FA60-F7CCE8C37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6A9EBE27-E08F-203B-333B-B410D1A5B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270641C8-D511-6C13-555C-C49AE7D59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60978460-9B00-4E7D-7E0B-526994322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E89D4F06-446D-87C1-0680-8F648899C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32D40025-8010-1C2F-9FE1-2FF6DB54AA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6C8D8C85-9C2D-CE9D-4E66-BE3930CF8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9DD03EEE-F59C-C23E-21D7-F5A141C3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B11C7B4F-36C6-D1AC-1652-E4EC81D5D3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D5F76369-CB96-A2F6-29B1-D83C47439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46C68836-8B12-15A9-F2E0-ED2598D4D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CAB26924-E15E-A6FF-09A6-0032D1E86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CE3664DE-6C71-5FBB-3D31-B5237564B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BE24AC7A-A967-AC8C-5E1E-36293345F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4E05EF46-72C3-E6FB-9CA3-2C23BED72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484A4906-D266-5856-F960-3EEBA31278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751F5911-4681-6E9E-A6FA-4681FE4FD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640108E2-C7D7-7DE3-A5C5-0D5A82BE0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8611A8CE-5DFF-6DAE-A495-C0261D7CC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619E8770-659E-52AC-7A30-D2E058F2C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1F7B126D-13D3-6BDD-6190-5067FBB67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CC8F680E-4672-374E-C625-41468268A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946F4D49-C554-BB3F-7D20-A1A888D06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D73AD46C-F2DC-FFF0-16E7-215A30770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6B253DBF-8321-DF83-F936-E288DD95E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838F6552-4603-ED53-D75F-55066BB32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3F661842-3EFD-56DC-E66F-3DF85C934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8522A7D6-DE57-624E-942E-82AEEEAC2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883A2BBE-EBB8-224D-3166-A69E60925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EBE6A1E5-7819-FB20-5E24-E24AEEB40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608EB0B5-9E7E-2DE1-0549-1BBE3B6B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FF0F7E4A-AB29-7496-E84F-74E110DD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2796E41A-E02A-8519-20CF-88FF23187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389DE115-DC0D-A145-D909-837F6613A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754E4B3C-FB0A-CB2C-938C-06CF6E93C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821E4D12-37D7-51DC-07A6-9600833EA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9E94EC0E-52B2-50F7-65A9-DBDF68055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DEDECAFA-74C4-6A14-E330-28F89A503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EB4FCAA0-50CB-A4F6-DB96-127D62E80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F2665843-5157-27A8-06E2-3515A3CBA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B6997B8C-B678-75BD-016E-122467FBF3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1847FD45-8877-0038-6D62-F70AE26E70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68A76C71-9B5F-40E4-E11C-DCD4E9EE3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E91AFEED-4C80-17B6-334D-57A445EF2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36B81FD7-B1CE-671B-461A-0223CED432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E62186E3-5E80-FEDB-30D2-56B8A3796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378CE832-46DF-8B67-C562-BE53B6719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EB6DF84E-3691-48F2-155F-08551B992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375EB59F-11D3-05CD-F53A-BAF7BE732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7DDA4115-2159-6E75-6942-2870BFBFD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BFAD9548-FEFD-D95D-B843-6A5FEB85D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6EE3695F-0A9B-A936-6179-70B10A11D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132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73377A-BFE3-5C96-F0EC-2BD567407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AE98A695-EDD6-E886-EF77-BC74AE6A0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C2262-483A-D1CE-BF8D-C5F695D2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Question-4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05AFB06-9DB5-8EAD-0FDA-2AC17D1F5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6E85E8-A1D2-D511-BD51-F2A8EB2AAD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E64134B3-293E-5BB1-2B4B-11EE4806B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This six-minute rock epic includes an operatic middle section.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157DC3-2FD2-C886-8864-4414C574D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92A33A25-CD2E-1073-FC97-B49E0F10A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D106CC5D-5534-B4F5-0FBD-88703B610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29C3320-4E3C-9D3A-BB41-0EB54262F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C8BF5EFD-65F2-C70C-B10B-5A504267B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3D9A3867-AD10-A462-256A-4B3BCA85E3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D4634A67-DF2C-C798-1373-6C3260423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57625643-E5AC-71DD-1ABA-21283BD45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4BADF6C-1218-AED9-2ED7-573C904E9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E523D24E-8691-C062-AC94-B6666337E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F6B4B03E-3BDB-A6F1-78E3-CB412F09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E5B22ECA-EEB6-7458-4FDE-0C890E1AAB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D168AE34-8369-6BD5-3B17-E949C287E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736122C2-3A2E-3BFB-AB36-2DB8DAD7ED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AB7EEF3E-5FFD-7D1B-1C21-DB22EF7E7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BAA578F2-CA5B-E9BA-56CA-6400287DA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0F2AEA6E-D5FE-37DC-A44F-63931C9CB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80B7FB95-6576-96A5-EF4B-024A0DEBF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1364CC5B-7251-0BC0-2A25-17C9EB60F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3E4595DE-FF64-4758-85FA-CE855F54E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4823F865-848B-7789-D53D-05563EA1E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62A180C9-620D-5BD9-EBA9-CE4D702F3B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121AD0D3-EF10-4B8B-2A77-B4BEC3EF3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7DF9AB3E-8A29-19B2-0825-1A9D8FA9A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AE0ADD1D-724E-481B-40A7-6EA93E7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F8D4314B-D6D6-94B2-0FA2-E684A52EA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FC0E7EDB-A1F0-4060-6BE5-38232E2BD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04FC9500-295F-4634-42E5-4AAAD3D3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004857D2-8663-D4BC-FD26-D11B4174F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46F00BFF-63E7-B79F-CAA9-9E346BCB8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4E468EBE-9495-85ED-E0EB-F1FB134D3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1ACE8F2C-F63C-0A95-6583-8CEF81CF4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BE62161A-0FB3-8626-0ED2-683471200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D3683E59-5294-EB10-7DA0-4A54578783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2A8DF407-D6AE-69FC-3D95-191FAFC7F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085F23B2-8D4B-B1B2-1D65-A805BD2C0F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A3800DB1-1B7D-AE24-0F95-C07D9D59C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5B0EA1AB-6147-D6DE-A642-C5318C66C6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FDE39283-CA31-7A7E-AB4D-FB9987CB30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58B2945C-BE65-40B8-7C8E-DEFA81A061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C8D4C60B-85CB-6988-4298-138E730AE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44163C7E-8B48-8A2F-03CE-07DDC86443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4B3B2E6D-33FA-78F6-3B60-7335A89C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3CFC0087-0E1E-73CD-D38F-9AB60D7DC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E53F72F7-0DCF-2903-868F-0AE5203C7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C90642EB-013A-B834-C812-099E4D22F5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1A48F931-890E-D30B-C2B1-5A4FA61AD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20581BA4-2C6F-8126-CEA5-CA9A50EF8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8A511630-58D8-BB9C-93FA-3B01C0B42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1D475088-4243-B43D-A03F-C3A0C25E2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75F96E7A-C6E6-95C4-595E-D2266880C8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209A4281-9D84-D4AA-221C-9BDD59293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538F3FF3-3369-860E-923C-935DEFC37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12B35D2F-53B3-68C6-3661-A38506B0C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13C887EF-2E6F-768B-95CE-F165E614B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27A38832-24AD-42E9-6696-38186D47C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57F2D196-2625-033B-199C-23DF71290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56459726-3759-0E6A-F3AB-C992FA8EC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2AF4B7C6-F5EA-827A-B883-94C6DCB0F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131B1B16-9950-2D2C-2910-7483ABE6B2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85F6E74D-1394-1054-6C55-D4C170590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F5CE3C6D-17A4-E54C-F54E-2C3114DF27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72A467C4-13D3-0821-13DF-3CE1DAFD2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B8A543CA-A331-CD25-A531-EC2F0B2BC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65DDF4F2-AD13-D8F1-376B-9BEE14892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A83DD7EE-63A3-2C3F-5F92-450EBF8D9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91DA476B-B9AE-DF42-A5BC-548BCB749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9CB0739A-A88E-6339-341B-8F9C3728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436167D0-B404-0557-9711-A7E7D7BD4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C0629854-D09F-12F5-760A-7C66F6D92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2FCE3D2D-D5F0-C3D4-62AB-7B2604327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37CEDF65-38C5-8F93-A35F-25A829655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A8136F7C-F2EB-18FE-931C-03FCA8395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5862480A-C34D-63F0-FBF3-DE76814ED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747B7600-CDF7-D86F-88F2-CE9DE271B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F7144500-7EF7-A7E9-3C26-990D6B0D8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BE929BE1-37F8-07A0-5E32-A57DBD1D2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E6B15968-73A0-264D-78D1-89697080A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C9403563-4942-AA04-2F94-41456314C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021E52AD-EE91-BD9E-4010-A530ED95C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8B5CD5D4-D7EC-67B0-A6FC-03DD03C77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32F987E1-1970-61D9-BA75-82EE349E8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DCBD6B6A-BDFC-7729-EE5E-F1FC54E98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92DF1C3A-85D4-5796-1E7D-93D61FEA1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0107B7AE-720C-AFA7-982D-352AA5098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6A230F3F-D0A0-BBCC-FDDC-A2997666E3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C1D39FC1-AFFB-74DB-3F06-C958C538D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E6AF6053-4F10-3DB0-3A1D-6685533F5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B272CC51-22BE-BB89-55AF-8A57742B1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67DB683C-504D-05F2-C785-37E26FC35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407920C0-11EF-2596-A050-DAF7FE20A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1902CE8D-B567-71EA-D3A7-F677BCED6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E8A9D0DD-C1CB-1C1A-4088-B617E393A0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2D9A332B-DB44-93E7-9D4F-E54F06588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1573063C-BC72-5A9F-18FD-14B1BEAF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3C31E3D3-A768-4130-86DE-55B75FF804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2FA82666-ADDB-5A46-F792-697E470D9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567B198A-3E3F-2B41-0577-7CB0CFB7A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F53725D5-D168-4C98-4AC2-CB9C679AD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AE845B0A-14E3-4FE7-AFE2-BAA526A15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857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D28B2-8DF6-E69B-ED3D-2A9CDD5A8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D42BC1A6-B0AA-DA2B-E527-7E10BECCA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168DF-FA53-15BB-44DC-AA15E0E80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Question-4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5A09799-7C4E-F60B-AC21-ABCD216FF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D022D6-E8EC-F330-E6C6-4E1B2FD8C1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422873E5-AB74-45DE-76D1-7A92D1F168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630413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DED135C-AD2F-A201-3338-D044C501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3AB801-962C-AA44-ED58-8D22C1826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763452D0-A657-B941-8214-595B15677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B9370C0-E95A-311F-5815-A1EDB3C57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1DE39E3A-0157-3890-227B-ED12BC76A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41F2C8B6-934C-DA48-21D9-4A67C7366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480E81F5-FC17-C66C-173E-59D47A063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98600111-0CE2-2BBC-71DD-C53A0A4B0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BEE2D9B6-8064-774E-CBED-143BEB08A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2959F973-2277-60A7-2D5C-F9E3ED08E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1A585DBF-2BC2-A618-7570-CAB12521A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BDE2C692-4216-1A9F-DA95-97DC84D41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421E0022-CB99-91F3-6FD6-8B4051BB1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892BE74A-19BC-6773-5955-19A011BE2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4E8152BB-C65C-A8FF-BF5C-E606AC7029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702DA6F2-0FCE-80AD-0F52-90518821D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90130166-ECD5-CC49-5333-9FEE2BD6A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4E8BD4B2-1CAE-73C3-DE1E-2BF872480D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793B0B7A-70A1-513D-0A16-DBE8DB3A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FFD6C64A-6CA4-88CF-7667-E647A5613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7F2ECB38-0ABD-1DCB-EC35-ECCFD5DF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6597B68F-4040-7656-9983-B96FC279E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8C17EF03-886C-253E-3640-86692DFE9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AB3448E2-7A1B-A14A-7DE3-8422BC3F9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1DBB871A-D7BB-D32E-3BFA-5D43D4927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F4EEA3FA-C597-C7A1-EDC1-E05CA3E59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D217B0CA-0EC1-9B34-D94C-076F4A8311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53F79EEF-26ED-4C81-01C1-427D0C51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941A6360-C44D-9C7D-4CB4-00F15E295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54156F21-8631-10B9-97F0-77847DD57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88DB7721-8FD3-7592-F5E2-939BF2232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869195EC-6D7A-4F12-9200-080B18CC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7C9CE50E-5A2D-74A9-2D5F-FA226C435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2989FC2-28D5-96FF-1498-DDF5DF953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5418CC9E-FFCB-BF0A-CFCB-7140068C0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39DB7281-4F07-0CF4-43BF-DE5FADADF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AB78F8AF-9B83-79B9-DFF0-F38D97D8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64083F1B-EED1-A332-E989-71992B3D94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D52D4693-7A81-5F64-F06C-9C8CBBB6A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CE360E75-3F54-888C-C401-C9A996C78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B96BEA97-32C8-2566-2D86-5036A410D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49B66AA4-ECFC-4840-7DCF-B0B011C9B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D6389D88-5E79-DE1A-640B-DFE2678C7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2E4B95F8-A192-CBB8-972E-7A0EA64C0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814E444C-32FF-6775-6CA6-2C97D143F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56025F37-2B31-616E-A522-462F12217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7AF1D1BD-96F1-54C8-34DF-D4C067D9D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2A607A49-1EEC-F003-B48F-B36E222F2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E38DE4C9-EDF0-1DA6-4A2A-06306E36B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E063B930-E80A-043B-CFD4-80AD200C1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9C5ED9BB-5E52-2F81-E00D-5E3A924A4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484364AA-AB75-D0B5-BF08-F61B30B77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152D390D-002B-748E-4964-3E7516AC4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D2CC9494-227D-DF59-B69F-9EA6497BD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B75FFB9D-212C-AC5E-306B-B98E5CD5A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44125EE7-C466-2568-D2CC-A8CB9FD11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3D8C4D03-F46B-867F-3559-988FA1F14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AF2931EB-9B4F-D071-A63F-5208A1248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C95A5FE9-C47A-EFB2-66B8-793A3B0C1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63D51D42-08B8-6CF6-7BFD-F9ED749E4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B885CA1F-B7AD-4268-4444-825E4F246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87069153-2CDC-5A53-22EB-C55AE024A2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DCEA4D93-9CDC-8FA3-1BC4-8E7D1AA5F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DA019F76-16F1-0EE6-65BC-97A4D7293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8E66A9C8-9559-929B-0469-E0D2B313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113DA749-8B7C-F812-9839-5C4B452FF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0C0852FC-3710-6987-A317-43A80DA02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42311B1F-1E02-2D77-A7C3-1DD929D60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1C29575A-B4E3-31BC-84E3-3DB5C2116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83CA595B-79CC-C7E3-92AC-B375C661D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5E98EB73-B936-60DA-3B19-756890C1F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A270482D-0B93-5850-D3E6-68F82857E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1B33EEF1-2486-9CBF-EAE9-0D7B9E55B1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B8FBCBFA-0FCD-6685-701C-873EC3044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6C5BE740-54EB-A9AA-CCD9-07B7D7690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F0E097C6-B562-1F1F-91A6-2B09A55A0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C239C110-E798-D735-70B0-1F5229C6E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E99B6E9A-A2AA-6808-AFD5-B9F9D3E42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C39B9161-31A2-DA6D-D6BF-0AEC570BB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2D4EF00F-9501-CE7A-F639-2719B6113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DABC465A-1DB5-77F2-0618-443DA3DA09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A9C2BB66-D96F-A296-BA34-B56676D11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578128CC-C9AF-23F4-43B1-E43D04534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E1071FDD-1D0C-7BCB-A28A-C231ACE29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4DCC7168-9DF8-C3CF-8D33-F7F300C00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E813BBAB-B803-115E-99B8-258B0C58A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D4EEFA5E-52CC-CFB7-2171-5EF782F06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90CF9EB9-E089-53F7-4F5C-D9B5A960D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0D10638B-470F-A26C-7B66-88BB8B8A0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B4C49378-4BE2-8EA0-C85B-AC46D2456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D4DBD454-66FA-7DF0-2392-43A74652D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26B3D8AE-C4D5-AA9D-E77F-1DF355FBF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3261DC5F-A906-B6C2-C8AB-BFCF1604C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99588590-704F-7C2F-E86A-A770A5BB6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EDD7AE90-A325-5DE9-8089-033074B166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5E293D52-EA40-4C25-5C75-E33C656F6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4CAF8854-DC60-B00B-1D58-803355479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C6D4C64B-43A3-E07F-831A-0C774474F3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99BCF31D-F638-A371-7D6F-3DC4A23D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59B32728-A64F-2E0E-58C5-120B08747D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70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72C43A-ED29-81A8-B91F-8231526AF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C3CC6-48D4-A69B-901C-0907A2C43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E9BC14-BF03-D268-7F84-21CDDC230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672BFD-1D1C-56C7-006B-485DD6C06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22365B7-FE42-D668-C879-C21A1CE2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Bohemian Rhapsody</a:t>
            </a:r>
          </a:p>
          <a:p>
            <a:pPr marL="0" indent="0" algn="ctr">
              <a:buNone/>
            </a:pPr>
            <a:r>
              <a:rPr lang="en-US" sz="4400" dirty="0"/>
              <a:t>QUEEN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DF3EAD-B1F4-5706-8C59-9D368B6C2D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9613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6AFAF8D-6BC7-AD64-B002-BD37BEF7A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F9A11F61-DF8C-9733-9074-DAC6EA34E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4A825202-2BC8-37E2-A57E-FC4E8DE90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800DF376-3C82-C134-3D8E-72995F982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248070C0-DD84-BBFB-9E05-73E3D092B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2E7D2617-5307-7AF0-FC71-F467FA911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5BB082D4-6955-0104-0659-4AD230102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D16EDFE5-A720-C26E-3002-9C0863B2A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14034EE2-DC32-E592-A32B-C8B474826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217C7D57-2A5E-535C-EFBB-CDFFBF802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55C131DA-281C-4407-4C37-B978E3075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ADE5F9B8-0792-C5EB-FDEB-DB36CD3C7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280734E7-FDAE-1646-0A78-61EB794C3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FD31480E-0C31-071D-0B29-5EFD530BE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2C1831C9-072E-6BB0-BCB8-876FD2A1B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19D8F2B7-C320-6A00-41C2-9E4EA800D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2D8C0E5F-1361-8A6F-837C-8A4DB1B72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496E8705-1A43-EF6A-CF36-27E7ABEDD9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9568B33E-4D34-A08E-97E0-3A9D4B6E4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7553D096-9744-57EF-96CD-AF8C7A9A3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296C4A9D-936A-80DF-399B-D9F0222FA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7F008027-0EA1-EB60-6F23-DE8AEFDC1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B1E23275-5021-D917-8231-7CE528C39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E7FC5ECD-6B72-56E7-751C-190BECF3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103B8A34-9244-6A71-0314-7A1795FAD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307DE3CA-F254-A9B8-BC24-8D1F36087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56E2AE0B-F637-7E84-F906-D26B40E6C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10E88C86-0C52-6F66-9F9F-11401EA65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B7D82BB1-C9A7-E7D8-96FD-3484DEB8F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E8A98931-815E-EA21-F3C3-9BE80A867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F168731A-3243-53EC-44C0-1E4B98879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8639E8B0-B90B-B7FD-C52F-B25E29BB5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7AC19C88-E9FA-9DB8-1A89-EE949B747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854CEC9D-EF6C-15E4-71E7-8D17D5C5C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780E277D-87EE-57BC-4479-E17184F48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C1E01164-4B29-EE90-2CBD-DD6EFCBB2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CD2F999E-5E2D-B1C1-30ED-E25C78BF1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9BDCCE64-031D-AC1B-E5CC-A5FCB78DD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DE26D6C0-27AD-76D7-8AF3-7815E273A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E4A4EABD-E234-F463-C940-86CBECD7E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CFFFEC93-C15A-CFFF-4BB2-8CE84422C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C97C2F44-8C64-6EC1-AC89-D2B68A362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38D48617-FEFF-FA83-B269-1C39E5A22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7906197F-9DD0-4E83-B622-07363BB31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AA7DA2B0-3ABB-3033-1F17-174C64805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1FF1739D-4416-B6F1-3E11-6827EE92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80F90964-7276-5FA7-F486-535A9F721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8261CF96-EB37-E20F-29A1-E42D53B6D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E5665AEF-0AC7-15E6-ECEA-FC7D97C99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587EFF20-3599-FCAA-CE93-7BEF09CC6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0ADFF752-7F4C-027C-987C-4EFAFF08C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1A953797-8949-48DC-F4A3-6E2BE62BAD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6239F4C3-52C3-2E80-977C-8FB3723DB1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1A40647B-EFDE-FE6C-3268-0AAE2C94C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CA5CCB37-D6AD-0D87-F4F5-2AA858515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F6865410-456B-91F9-23B2-40B90D431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448493CA-772D-EF56-DE6D-40AA3E916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723454CD-FCB6-CDBE-0BB8-B3739892C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367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AADC3-990F-F941-A03B-35F88C0F1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BD851C52-CB76-EC72-D3D9-8F25F51A9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A22224-F473-5E83-13BF-2AAEEA009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Question-5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A96AE8C-EB8E-5542-8D87-EA3DFB9BF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94A196-0171-B905-AA3D-90B58897B3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DB777BF3-4580-D48A-D535-A88A6CE1B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Crowds famously shout "BA BA BAA!" during this song.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4070D0-7C16-38F1-4CCA-B61A1FC2F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746C73E6-915B-D44B-BA69-D3042158A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9D0532FE-9FEB-E624-E420-1E9B0F7D1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110DC41-F852-FCA5-8F9B-2E06C1CC9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BCAA3900-492D-5ECE-6446-989531E27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A72173D6-C3AE-C84A-1F96-75BEDF8C2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9EF4FD6B-EC71-FD09-6ECB-0F576FB56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015BE5C1-A0F6-CCEC-7C03-A78CE0C6F7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BB95BDF-6D96-E46E-DA01-C7EFAA76C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CD39D0F0-2581-14F8-DD78-749401280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A61FD739-31F9-4DCF-DBAF-364E6F66A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B3C58811-0431-379D-F30C-92BBEC2FB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72E4D3AE-2A4A-F994-C2E8-845EEED06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E658EDED-60F1-5DE6-5A03-38CEC5C1C5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94E6B6CD-658B-F5EC-9A1B-81DCB2B03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E41BD5BC-B0EC-28F4-B58E-90830A6D4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B5642A1A-EBCE-29F6-B09B-E1E4EC7D3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72291081-3611-450C-3D4E-D6E544E4F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2423BF59-2148-5C7F-0FB3-73F9F19CE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AC5F5A96-F2F6-BA26-05EB-171C9165D0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CD3321DF-130D-D8D1-27E0-75FE118FB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F7F3357E-882E-8445-324D-CA8619BDD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D8F92EE8-F787-66CD-17F7-3E595D65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000AB844-A2B0-637B-5648-9D1AD675A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0E28935E-CD91-D428-20F7-876B52978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826E5271-08C2-8BCE-DBC2-17FB81657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D2BFBDF0-7BC5-9664-0568-00F042D77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CE34878E-4B42-70A8-D7D8-C9A5EE490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7810F142-3F60-984E-6409-52B7ED29E8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9066C290-285D-9B80-AC80-69D190622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0D92C4A-D12B-E5EA-A3D6-1BAA72EF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3BEB39A2-05DE-E808-9DE4-38B83279A0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F50FAF7B-E78C-BD9F-B66F-FA2D03452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F4EF1755-AD18-BE12-4880-04C489326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30BCA575-05DF-A187-343C-9A7FC780C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0CD75572-D0DD-C884-4EFA-9CC1F8469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BAA82D4A-1AD5-89B3-DC5A-7DB8159A6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5603C81C-8988-4E88-3774-63E922820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92F64536-FA40-EA03-4D8A-B46BED446A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060D7881-009A-BC8A-BDB3-87C4F8316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F35B1F55-ED34-4F14-F177-7502F35D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9A9EC71F-57D9-EA7F-BAF4-75EFBA412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0813C447-6353-7FCC-4DEE-D4165F754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AF53DFBB-C5D0-5C65-A05F-1A94F5B28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1D0022B3-D34F-7D77-6555-DEE37F5D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8E455033-75A8-AB76-B8A4-FC9ECA3D1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45BC43C6-9CB2-1935-8B39-5DE50BBD3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7E35AC78-88FF-2B75-F11F-40973D59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20E8B3A0-56C7-4D5B-400E-CCCD2296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C3EF1807-5FE2-3DC7-521C-5FBF12392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20352F92-22BD-D434-FCA8-457BABB1D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B3F38E5C-8185-809E-6B91-0403C197B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D94522B8-4DDD-5732-527E-04E7A65FF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E4797777-2B14-616E-F548-35C38B11A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3A8317F4-1151-5FD6-8880-87335CEC6C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97CCF2E3-3427-E348-37F3-1A89CA0B4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1C301892-D1A7-20F5-A89C-7E43726A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677AF738-2224-853D-65DC-A73065DDF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E48B7B93-7D77-039A-00B0-FED8CB172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23A6BF8C-B7FC-C323-BC82-748D42E7D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3305395A-B923-C54A-B596-07AE4DCD8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435BAFC1-903D-1619-6A73-7094EE982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BD9EAFFB-A8BD-31C2-D43F-A12E50782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B89AF73D-3BF2-E059-C539-25840554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5D304789-AD64-F8E9-CB67-7B48609A81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F7EDDC43-1316-A59A-CF35-DC45ADCA5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3AE49301-6E30-6209-125E-61F44ED47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7530AF35-5F49-3E66-A6FF-CF4AF31DBD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5944F4AD-C295-277D-2EED-7B482ED44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E68D6C8C-5CD0-D63B-AF47-49D0A6344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C02377CA-E6F6-C70A-32EF-2AB881D47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22E32648-47DC-1E58-1E29-E842FD657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28269330-A0D8-49BA-62AD-7425EAFA6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0CFBFC74-CCDD-58F8-5D26-87A328C7A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B49D2D47-24E9-5E8E-BD18-4107AB6163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DF9EA87D-C6BF-FA50-F204-0BA5B516D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1A6B67CB-DEA2-CF9B-DEEF-7DA1BA40FA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0538D2DB-4493-EFAA-DA04-61E7E6204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80D03704-8494-D4B8-DEDA-9674EA242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251441B9-1A13-4EFC-BF72-3CE4C8025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B4E4BC3B-2FBE-EC49-DEAC-490C21A1A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26498008-5D6F-E44A-263C-790C48F2B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73DE398F-B142-FBCC-3E69-65E746CDD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5E15B5FE-BE0F-1780-E826-55A6D6FC3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932EBF8E-2EA7-B5F1-4D07-223FEDC9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8491C4A8-9036-3C9F-6D69-396B144D2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A1D9621C-AF16-8B9F-1C9A-9BE054C044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1C33AA34-FCA9-83CD-3F0F-54C76250C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1A1CE870-DCEC-AB52-99F2-DF4D68765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FE9DD993-8201-5FEF-4557-2EB5A5540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17F731EF-B8CA-E6CE-FAAB-30D985B01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43EE72E3-074D-B3F7-BA0C-31783914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C28C6286-9C4B-41B6-7704-080BF1D91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E322D9AC-F978-B41B-3D7D-8DDBC970A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2C75BE3D-C7A4-A921-0AEB-70A07E3F0D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17320E97-8DB5-F648-8FEB-563CB5565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1166C89C-945B-71F0-F3F5-6F35A4849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755410F9-3F7E-0783-8C35-FB55D7814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31FAE695-9BDF-55CB-3C7E-973B4DEB0B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4AE3C633-4D68-C0BF-1FF0-750DEF245A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41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B905E8-8E72-FB9A-A4A7-F66924376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1F701E9F-B4AB-26F1-FDD2-6A3F8772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C07DA-7062-E173-F805-01ED12D15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Question-5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81F56851-B7F4-3B9A-CA91-7180B0B92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A6186E-1D3D-5AD8-4929-1247D3C342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D6399B22-BC41-1B9A-31E8-9CD2E7B5DD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088566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0210E775-25EC-200C-6479-7BC310AB8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6654F701-63D3-E383-5F53-A3A57DB48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A6C3CC89-B264-41B7-9B40-4B22F4254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222948F-2457-A2F6-E6C1-374B013AC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A8A9DEB3-D570-DE8D-C448-80DD9502A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4B4E0606-9EFA-8D15-4AA7-16FFD4DD3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B32C6BF1-6FD8-3491-70E2-D7DB5DDAD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A32482FA-7ED6-D2BB-D32C-AAF94813B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E2B4DD4-808C-CECA-C531-D627304D11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296B7B4-C444-C29F-0DC7-D87191F930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FFA69123-AC77-8F65-D63E-4D824BCFD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30DF262A-5BE2-4527-46C4-2E05D0B00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24EAA8C-7E52-6948-3E5F-CD6E853295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22A63BE8-324A-51A6-BC62-02E188117C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03A7A939-6A08-43FB-6814-F6EB0D601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A52EEC91-084F-CEFA-705D-EDE31A875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87E846A9-BD42-0CCA-6999-886DDF997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083029AD-F45C-DF56-5431-A6323CF0C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65DAD663-3710-185A-AFCD-247966031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C676E3BB-C0F5-5669-709A-10C58EB0B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C61526C3-494F-94E2-14F7-E4866D08A2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65C8CE0B-1DDC-0CDB-A1A0-0C64B969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3EF26012-BD89-727F-134C-8BACFAF7DB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5374A076-7E87-C7EB-43BD-71828DC17C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B31F3F2D-3E2E-0788-99FC-A6B95CB67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1C958F84-3096-7E1A-58EB-A337A238DD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8301518-DB5F-F079-2408-D76A9B3D1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0810ED9C-17B9-E103-149E-40B928F27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995D2A41-CE8C-98DC-4BDA-900295045E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F2F584A0-5647-1204-29C9-863580985C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072AC65E-6F75-E8B3-AC4A-679D7B0C9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207517AE-53EF-E1E2-B3D0-BBDA9D7AC4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82479D30-DBC1-22AE-9BE6-5E85FCC0C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3313378A-5CEC-D282-530F-3CD992A48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5EC168DB-4500-C1E3-FA12-467B9B68C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C4D75AE0-138A-33D1-8D4B-1287325ED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44FAAFBE-DDFE-142B-2B93-152522C5A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EAAEA98F-B1C4-0949-8C3D-DD74764236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EED1989F-CB09-DCBF-9AF4-93D5F11FD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7D39DC4C-F355-F35D-D84D-1648082BC3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9D2AD44E-EA06-4969-1BD4-E1B616191F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37FC0C03-219B-9904-F3DC-FBFC545AD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E7F38896-83B9-04D0-3ABB-F5CDA49A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36E10F33-56B6-F630-D6A4-2A1AE1572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FF527A1A-DC3C-4313-C51B-034730DBC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D29E1C02-BB8B-EB02-2E3C-5738E2633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4FBA569A-34BE-AB03-3AF2-DF8B6BD6E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78F18F2C-64FB-BFEB-9B4C-31AED6CBC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BCDE910B-6A9C-1247-042C-CE9E8467A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96C90DC2-B886-5817-4D88-2A9120C28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D3E12390-8A32-D4D4-04CE-96DE8CEC61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FF12A743-9122-0ED9-5987-BDEC1480E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D2CA83B5-A5D0-AACE-C997-4FA3FE9FA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884510B5-F048-9D9C-537B-2AD51664CE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13487680-1B84-1385-8721-CEDEB5982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83B7943E-80D3-B952-167C-A611E1421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0029AA33-0F4C-8CA5-728C-C183208A2E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9D081F38-CEF9-7A6E-DA5E-F6138BE3C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160B26D9-5C1E-DC7D-54D5-5283B256C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59CEE3C7-9CF9-8CF1-D280-ECDF5006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7AD9C005-8890-C807-F6FA-826D31A5F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69812F46-B875-FC2C-9D24-315A9FA0B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AF0B6ED3-4A49-F2D3-B85D-E92F1B938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5D08F6BB-3146-007B-B0A6-61BF747AF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17A898A7-DB42-1874-DD9F-C24A04AF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1822CC5B-8D18-ACF7-F6B0-AB5B8F33E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1DA9A2AD-0074-4DF6-21F9-0442B3129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0B0BB51F-459D-5C50-40FD-D99B67ED6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F1AD2946-B33A-C794-9CC6-19B0B8F45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4E242A98-CCB8-675C-0382-0FE188FB0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1530EAA1-7FEB-B76C-FB85-3BA8D8DFFD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E6D610D6-BC98-84F4-42C8-A2098A8AD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61A4731D-54BA-207C-8EED-49434C1C3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FA74D244-B7EF-93DC-61BA-757AB2294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050F24EB-64DD-4F08-5A66-36F5F46BC8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E4C98EDF-32A0-90FA-4408-7BB28D3D3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E40BD7F2-A4F3-5DCE-6DA6-1B57C28DE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E8E3D6B4-8002-1E10-B9C8-E193499C8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70B54DF1-369B-8949-DC35-E9314FCDF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E7D9CC9E-894B-27E8-144B-2D8FFCE9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50474A37-ECF1-2D85-216E-D35FA7AB3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5A49D7CC-93D0-4DEE-E794-FC0572B87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CAE8967A-3D13-21C7-AE51-AB552E471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F051B41F-F4FA-AC08-9625-EB541110F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78E64B94-4F4E-B178-187F-B59E12A5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4C39B342-9B66-74D9-0DEB-A338E1698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AC06820F-27CC-D135-16F2-972F9B992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00D5354B-F843-7977-897B-86605E5BC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005CD046-3F62-F088-84EE-0B3CEA84C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840A1FEA-A01C-AB24-6552-0E2B501A2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224B3C3F-4D01-7C12-2AF1-4D7DE5119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1ABE19B3-4EF5-C044-25E5-8240310A4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6791DE8E-9138-4816-F89A-74E5834A0C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6F34428B-1434-038B-EE8E-109049920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0DC9C12C-C5F6-85B1-5E74-9E5B5BB513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74CA9A5E-E0CA-92B4-540D-6082EF961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F8A63F56-8403-17AE-FECF-3A712864A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275D94CE-DED3-7438-3917-65CC2333E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CC5EE272-BF34-94B5-6524-3D777413F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DE63AE24-C2CB-EF6D-8555-A3B5A473F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962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05EE4-88F8-0EFA-B5B2-6A13BCCF9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F59E8CD-567E-88FE-C9A0-90ED83FB3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88D66A-BC09-F2FB-F8E8-30EE2C127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67A8A-90EF-37EC-2B19-F864CF83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62DB706-56F8-75D2-1BC8-0C4C4CDB8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Sweet Caroline</a:t>
            </a:r>
          </a:p>
          <a:p>
            <a:pPr marL="0" indent="0" algn="ctr">
              <a:buNone/>
            </a:pPr>
            <a:r>
              <a:rPr lang="en-US" sz="4400" dirty="0"/>
              <a:t>NEIL DIAMOND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F05393-FD65-5A6F-ADA3-3988BD75A9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94" r="9394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DAF01BB-5E90-B103-83F1-95ABF8512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200D6FC-4585-2B5C-1193-305005A2C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FE43B59F-3CD3-02F4-BCF5-D8300691EB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12990F5C-61D3-CCE6-9B63-A72AE3BE4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5D8FF006-F168-8650-8624-D6294FE28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F8B9CB6C-1C4E-6408-C3EA-E640D5BAE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B2F08E8F-CC34-40F9-121E-D51CBD75F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0BCD72C0-070F-42A4-B0A9-BD7936C77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FE4AADA2-75A5-1D79-880E-A38C35EA9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AF9543E6-A5C0-C3D2-D1AA-C7D8424D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DD6DD7AF-6F5F-53F6-1106-7E8A3C222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16836AB7-1F09-0C56-BD55-EE0A6BD6D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E2C9AC93-76B4-5E8B-4638-AFD61D4985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AEE1AF95-5442-93CD-04E0-A61D84F8BC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C2AC4315-8EEE-2623-2496-36C8FC2E2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0CF184E9-A380-F854-7FDD-8CD362460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92EB4119-D0ED-665D-B616-92F68B969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1B20B2C6-3F00-030D-FE0B-42D018122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B26DB403-6011-7407-FBEE-30E0EE09E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2F1EC386-1141-6EB1-0300-AF0602408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F1CEB42D-9266-3BCD-6A23-5029AEFAB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A3CFBE1D-D52A-D4B7-BCA4-FA8B6860B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EAFEFA2E-6A22-46EE-01E7-629441B11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E0D56398-6DDE-E7E8-6613-789C26D04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00461066-19E6-B0C5-262F-D2204CE7D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31553E3F-4A64-66F2-FA1C-3083DE50B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C7D62C33-F372-0B02-2184-F677373D8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B70005F5-6C86-F110-4AF6-CD28B37A3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8E9A655A-01FB-97A9-2FC3-CE3EE9CAC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84B48975-B55A-FA55-4A02-8722AC8B55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DDE0194-E870-F9C3-DD0B-F4483966D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B8BA3499-1216-DB45-AC97-11A016FA6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EDF8AD47-231C-3800-59F6-D0B72AE5B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2BD55FCD-9DD1-FF9E-B2D2-BEBAF0A1D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6BED1F6F-05F3-26FB-CF98-375ED3558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21B96A76-FB9E-E7C5-33D7-916D68A5E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23C0C4A1-1422-5EB5-EBF3-1C9455EE2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AB40EA07-03B1-1D87-08D8-C47A640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B3BA9B03-B0D5-0706-F050-E6F348344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DB3C3E66-5653-08F8-7D77-68F9BBCCF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A924173F-B1BC-86F8-72AD-997AFA3D7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54A98715-2629-F37D-6E77-A5CD15FD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8B51DEF0-63D7-40B3-61B3-316C8982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3F33A0C2-E827-857A-8281-A3803E02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BE8F3FF6-9E3A-E43C-6F06-31204836E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9D13C69C-3BD4-6539-CF4F-C9DF3362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20DE13E8-1753-15F8-B290-AFB45D6F4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7B16C0B1-EFB6-E2E6-8921-55BC68A54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DAA9C906-699A-CDC7-97DB-49E889855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D25C0953-376B-4C0F-3D99-DAA69704C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2D87D8F8-EC75-E209-60D7-EE0B53AB8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BE5859A2-1C5C-503C-E055-20CBCD37D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462B02F0-BB5B-4890-F9D5-6114F1936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74C96629-82E5-6053-113A-6B247E18C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AD0F2092-4754-2C44-A018-6C62D9F3A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332752E3-9E5D-DED3-6538-C85ADB07D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F4441BA0-E210-D178-2AAE-828781E10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891B091A-27B8-05FA-FBF4-D1DE137DD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481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2E4959-22F3-3BFB-F22D-5017A32F7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68D2FBE0-DAA1-0A7D-1BA6-AC409CCE7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21BDE5-F454-ED23-4EF9-9EF60A289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Question-6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C6A60543-41A6-45ED-EA89-CC42C9FC1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960CA9-2B90-C2B7-7A04-16B155D35D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4E95184B-A490-C216-4742-FCE61CAD7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This Britpop anthem is probably the most requested guitar song in UK pubs.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421344-ECC4-ED2A-1ED8-86EBFEC16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F2B2057-C0C6-271B-7514-D5A7BEEFD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ED8ED2BB-7987-3538-E915-FB8F38CC1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B3DBA14-2514-CAD0-DA9A-8DEF7D2DF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101FDA52-BCC3-D5ED-443C-C7DDF490F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B9D9B4FC-6DBE-6D85-3D62-1742CEFE8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2D02C094-CE1F-1784-A345-2879846F6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D09FBA65-D7EC-83CD-0579-5284BEAE1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F736D18-8C0C-F2D7-43DF-E3783CBEC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941DB9DD-F902-1663-F50E-790B4AA98F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6C0B024-0F7E-44B2-3BB8-CB9D95211D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6096E115-8875-3A4D-C602-E9791C441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AE2DB805-8FEE-274D-F48E-3D93459C8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411CF2B8-858C-4333-5C38-AB91AB5BE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726AE1F9-443B-2800-4E88-F96A10544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7FEE35D5-BC3A-75BF-F1C8-45F21E24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CF6FB3C4-4E35-709B-3FDB-F3BEA2A4D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A81E9E27-B163-CC0A-7055-2651B105D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D57BE492-D93A-03D8-1EDB-495AD55A3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D8D9396E-D46B-9947-F558-728A48559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70E5FB5D-6698-FB27-2164-0B60360E2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88D27C81-A556-C9BE-6034-2D0B2D4E0A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C67EF527-3EE8-9A65-92C6-9F7BF8721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5814C629-8299-EF39-AA84-173C724A6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4EE13E38-946B-6326-E44F-D52D5DC3C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4239AED-C16A-4A81-F5CA-301C17B8F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F6FC2031-4260-CCAA-18C7-0974D0018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7B227592-4A41-C916-9F80-F9BA5CD9B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2C995262-889E-4143-9D94-642F25E44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3EE0A3C2-239C-AF7D-2F9E-BE88E52AF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63DFCD74-41AA-33CB-121D-846DA46F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C36DE34F-8E01-7FD3-5425-D701F430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DD018A46-7E35-D9C5-19A0-4AEFB962D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0B6D85B1-9E5C-13AA-56F4-7CEA6E39D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13F7F327-3FB7-121F-0EF9-8B1B403DB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3CA5E77D-F14A-7547-34F3-3D91F6B8F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CAF7BED9-96E4-7449-BB02-87C9F0FA3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83DFFEC6-7146-119B-17B5-91B99F8C5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8F26C2A6-DEF7-D8BE-48E1-5AE3189B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46D364CD-3A8E-F947-B3CE-21EE8EA62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ECFEB12B-27D6-51A3-3800-A73D9E329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8AEA85D0-67D5-5B82-DAF3-6AE71B7EB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805E523B-0CAD-4C7F-94E4-CFAAEF89C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D849D593-5800-DCA8-ECDE-A03B2AE7F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47ACFAE3-B24F-7634-37E0-334BDD195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A9D9F2EF-E48F-8334-E6FC-57BA7FC36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2C19873E-6A9E-D116-36F9-02F5B1460B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F4D3588C-4F5A-EA1B-457C-DE4AF8267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A815F032-D74C-9FE2-BDA8-3C8EC75F7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EA329FCF-5AA4-EA80-2786-F2892C2F6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B2816B93-4359-EF97-E207-F8F787627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8E930A6F-DA0B-257E-FE5B-4504D0CC1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2D7D2B07-8069-A490-8400-967ACCA40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5BB1AC97-2D5A-6EE2-1664-781096F25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7635B987-EF59-56A3-C526-1864CDDDA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FE7BB785-ED6F-BA39-CE77-99B4FB2BE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AD8E79F4-8495-BDC6-B1D2-54A306B2D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8C63A9F3-7FD8-A179-8543-6069EE7A7A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C15BDA7A-2997-5043-41E5-44ABDF1F1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0F92E7E3-0759-09BA-212C-F400A66B6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21A735FA-EC07-4F58-CEE0-237FF8387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4086BFBF-60C2-084B-85E2-DFEAF853F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87282B1B-B712-F83F-4B81-C23886242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8BDA4540-7B01-5DB4-F0DB-63E2AAB91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832D7FC2-485E-0409-3EC9-720FAB46E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4BAFFFDB-F5B8-3951-8980-83CA15DCA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33DDCF09-2898-B601-417E-2ACB5C41E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D753D64C-ACEB-86AC-C1D7-ED30BB014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0E88B069-F413-3100-0417-7C17DAA65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3D7529C2-AB42-65F4-AD99-1240E182A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B5213605-1888-63B2-EB09-4FF7772D4A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C2F788F1-5FD2-7DCE-8202-EC4B0B1A8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AAC66538-1204-4B12-BE94-F2988A732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8BC5A1B8-31E8-3794-C2E4-A103C8C68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0B5748D7-16C4-C3A3-8BF2-B9156C901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11DB618F-BBEC-8507-EEF2-75ED13AED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13C517BE-7901-215C-B45C-CF4CBCEAC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C222DB55-2B05-7732-D453-7249FA4D93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045BA832-8543-5EF2-A989-38D336F8A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4330F22C-DA8F-0999-8357-1E07CF777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1C7F2791-27BF-5F42-B0C4-392A1007C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0647C30E-D2D5-62FF-DB84-C7ACBC39FC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826A65A3-9342-6C40-6D30-17A0F899B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C1CA0EC3-46DF-A9C4-8787-AF6E634B5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0B6EA59C-D8A7-6D8A-F5B2-0CF95D514F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7E458B32-25E8-CB99-7AF9-0783005C4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A1406EA0-74A8-6E07-7873-769A7EB7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76B69A8A-73E3-57CD-AC2B-73B953162F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29F2BB01-D2A0-545A-6492-5FDE9D35F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8714926E-0674-5E47-C85A-A7CB900AC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CC788085-AB9E-6EF1-7884-68524236D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5BE88FF2-0554-1295-4EE1-0B5E347AC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A5A7C39D-F1AF-B7AD-2269-557EF9EC0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CD464EB5-2A25-DEA5-1C7A-B9EE5252C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E3B21339-08D2-2B15-248D-124CDF7E41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29BA58B6-D4C0-112E-9BB9-CD06EA9F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A3323766-C1C7-3AE2-AEB6-235787602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08FE4600-04E9-308C-AD25-45B3DAEAA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5A515B9B-E3BE-524E-F178-E29F4A18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43A172A8-B437-C4A0-9081-F6A81D48B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92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72B61-2020-C82C-AF63-098D3015B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C5FC584D-B60F-9A8D-5993-091C3C5A8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011DB-C070-DDF7-5454-265A07EF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Question-6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852A811-090C-B251-7489-FF0E76C96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B62536-935D-4342-BEC5-853617DF8A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786756E2-519A-BCAF-B716-B6F7030081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720018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3BEA90A1-62D4-CDF2-05D2-F3944B13C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D22ADCE-DA97-4B96-40DA-21DC4D3BF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C1C6EF51-3E20-E941-A8AF-24452A6A0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F63DD11-A107-7505-9577-34EE94616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04F2A30E-9AB1-4DD1-57A3-027EEF99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507249D-F8FD-B7DF-76F8-A5D3CB04F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596AD659-4027-E96D-76DA-02B3F81C9B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638CC327-F908-8A9F-F905-65C422B91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FC8D11A-AD7F-7C64-4BC8-36A39FF23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8611CBE-F17A-AA4B-E83A-1FE09ADDE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D6590E3-1E8E-0E58-14CF-37C87F077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88EA1B1B-A6DC-C9DA-B317-90E252360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AE435622-D7AD-16D3-5C47-091CA88B46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DFD02B89-B762-5CE6-CF3A-E66081B04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8AEB07F5-D6F5-1502-9871-73E20A1DA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6CDC1203-F62F-A4E8-FC9B-E46C34927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36A5C198-87C5-4793-08E7-1ED4FAEC2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A9134BA3-3A61-834C-ECEA-AE3AF095D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B43C0BAE-5760-DE41-30BE-E4CFB940B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89A0AE3C-27BA-4AF3-EF41-66A3962FF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BB9F5DD8-1F3A-7679-5ABE-37C497A884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3157DB47-DAF4-41EE-77F6-5868ABE57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37B833C3-5272-A57A-BB70-7987A8D6B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979259FE-9CA3-889B-C3B3-1FB42C415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AD8D9C20-BD27-5451-3502-14F4AA0F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DCAEA8E0-B647-585B-E2B1-C2A21738A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E82765C3-0553-4C60-AC73-09B8454E5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E1D564FB-47F2-4E8F-AC76-CCFB9CE78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D6C6C24F-F05F-5D3C-D410-8EE779F0A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2E7AAD0C-A3C8-9A29-7A4A-401CE44EB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27A2532F-88F7-FACF-098D-0DC1D1484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C8125213-EFED-2B88-D6A5-8C6D9F12C0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1A7F8067-1138-782F-4E92-A28AEBC3B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5A141CD-9FC0-EC07-9BDB-58D5AB809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575D67A6-10F0-4FE1-97EF-0271FD3CE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3BBD600F-B02A-51D5-4FE4-EA2659A5C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54906ED7-825C-5DD5-F3A2-658FF9D33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966AD7A3-1F35-95E0-DFF0-9630DD614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EFCE1C64-F3A0-D5C0-3546-3339C123BC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C211105D-DE4C-5191-AAA6-73A0FC075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AA6CBEE3-A7D6-4D9F-1CA3-180F52853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65DC51BF-74F9-FF07-4B5E-7BDFC3E6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1019D7E9-EA10-FF0D-1B87-559B9C8FA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075D6CEA-0264-4314-81DD-EFAF6B41B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23AA15B9-15D6-4DA0-F58A-9FBB48403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24529A50-A068-E540-9704-B56BC53C8F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57794FD1-2324-7228-77AD-4A013E6DC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B7650DB0-09BD-908D-938F-F667F8AD4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AADC7BAE-353C-9DB2-D358-45ACD93C1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E421719D-71DB-58A5-8C01-ECB3A152B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783BBD66-69B3-345F-4D41-511CD5A7C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AB018D8B-37F6-F5AE-50B2-65A2C925F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053A18E3-0ECF-C3BD-AEB4-840B52061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3B8AAD59-729F-81D0-0641-A67905A8C4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80649789-E1AB-FA88-5DA4-7C27483E3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E8CB1217-E8D0-5BAD-C1C2-314016DBB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9816F18D-5B86-8EC1-D564-E5A8949F2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C7B96397-6F61-04DC-55BD-D0F662876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ED831A16-2199-03DF-9D72-245552CB2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3ED330B8-4497-7FFD-0934-6D267CEFE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392A26BB-FB06-8FAF-01FD-0E2A55780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8441043E-6D79-2DAA-F847-C29351DB3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FD1BA28A-3AA3-9318-F8E2-21EEB0F73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7C4DAE6F-70FA-D753-B07E-35FEB0BF6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48670E08-F5F3-D452-1879-97D2B969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8CBA4D81-FF85-E4A0-1D7E-FC183DAE3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16A3DFF7-26FF-428B-22CE-B8AA990E3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C25EC355-25FE-8EF6-AB2D-D8A299C61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639688E8-E2CA-6E61-A5C5-039721B20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77E7EB82-DA6F-FFC1-7BA8-42EA732B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E246C56D-7CCF-8F05-4588-35D39A166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7026AEAA-EB9F-148A-9952-1DAFCB7CC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02D20357-DE1B-8C45-A7CF-F8034AF8C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02D43989-E67F-E0E0-6610-27403CFA4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68ADBC72-4903-A369-F4A8-97A603D1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A1595618-A54F-E6A8-C658-348956F27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CA669F0B-AA90-4AD5-B643-5ED7B73B0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8A1051EA-E1FA-0954-4336-B5AB65180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90C540C3-BD6C-1B52-215D-CFE430213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05C143A2-2731-3027-42BA-7348BDC46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B5427BDE-FBF1-F18F-E4BE-C16769098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EA9FC018-344E-CFFC-AEAC-9909DB0EEC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FCC73A04-B6E6-C76C-3D2B-DE403F0B3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C4590C6F-BEF0-6AC0-82D6-32CB9098D5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EBA9D5F1-E881-7046-E385-BD51CA1B4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8F8A1EC5-8D60-98E1-F6A4-CA3691122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F44C2110-A2ED-AAF4-ED4A-845AFAF2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CA1D5DDF-4B91-6718-3C41-62B3E71D5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5A299B07-D1CB-D6B2-CD84-94D4CC812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E78D9B3A-DE38-6454-DAF4-9218A2F00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DD6E17BA-131D-8183-77CB-41C8DE381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148F2C45-1044-D57E-84DF-5826AD1B5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F8B8EF23-7786-4357-A23B-8DFFACC64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365DAF67-6194-1AA9-605D-A9D335A36E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6A6062A4-C400-F5D2-E49D-1685FC5BB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15DABCC6-7981-E68A-4E7D-7F661DC30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BE9E8745-CB34-15AC-3CFB-FEC09B9FE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75B61B9A-188E-136B-EFDE-CDB87FE7A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BE3C59BA-B34F-F124-7D0B-1A644B1F8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10E4A2CE-AF81-95AA-7DBB-8B49D51D9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006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681A9A-6579-0B4D-065A-BB53259EB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A94800-821E-14A1-9A4F-37CFBA5C4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754380-07B4-C65B-D352-6E4C31A8A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1F064F-5511-488F-C25B-BDA594BD2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06C9A9-ABC2-0A4E-13F5-2ACCDC719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Wonderwall</a:t>
            </a:r>
          </a:p>
          <a:p>
            <a:pPr marL="0" indent="0" algn="ctr">
              <a:buNone/>
            </a:pPr>
            <a:r>
              <a:rPr lang="en-US" sz="4400" dirty="0"/>
              <a:t>OASIS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10B35-FBCA-5BA2-7BA3-E6466E08E5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9613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72721F0-C35F-F677-0CC8-F77F4F098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4B2E2C-3239-C25B-7EE0-EE1715D4A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AF184B86-25F2-1A09-F7BF-F379D6C45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315A0063-0ED2-9549-6893-465816830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6A37423C-AE35-9804-4EB9-AE8812B3C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F361797A-5897-A9A2-0920-1CA2810F4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6839E20A-1A2A-5065-3D69-7247495F6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B0095AC3-1F9E-37AA-B254-20F734159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65181407-6473-D664-40F9-D1FEE971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6FC55FC2-8CE9-D393-EF8A-D858E4E5A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917595A5-714E-2DA2-0E6A-47451C529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DFB7C121-0CFB-104E-867C-F4F911509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3482E239-6031-1AEB-E116-451568C67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8D924518-E126-AB98-47AF-27C685FC9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E34CC065-DC9D-4317-7584-023A5070A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E496DEF4-6FFB-EA0F-3EEE-9C60437131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15F9C5A1-9F13-FF65-D548-48870537E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B7E37777-E4CB-1FBE-17F9-02A29AB58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CCFD91CE-B2D9-E314-1BE8-F0BC33E2E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63B9E475-0681-6FC9-FE8C-9D755AB52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3DF9A411-E529-BB82-C58E-9BD96488D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EDCBCDD1-F6DD-3CBA-1E3F-E24BC3DCB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30FDEE6F-9FED-5D56-B19D-EF4152C826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A0B0D79D-74C1-79A0-DF68-03ED91895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28385079-E530-7F29-FEFB-43377BA18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8AB36A34-DC0E-B7A5-7C35-6A73E50D3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CF690EE0-B7DB-F490-E303-D51F181E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12EE3740-E17F-CCA8-6300-F35B120F7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AE655657-4B67-B991-ED0B-3011A778F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8DE35653-AF75-2624-4862-3456A3AD6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FA583D63-C790-8836-0354-3B9349DDE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49D9B120-57EA-1EC0-5A53-3119603629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5C972E46-AE9B-46E2-7870-DA4209250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D33A9B15-19BA-5B2F-F038-54FD8F2B6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DE24D196-4463-DF20-4414-93D5142AC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347966E9-4CD2-7CA2-D5EC-B1951E47BD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DB92338B-B1A6-2156-720D-5CC77DE42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F14E903E-BE3E-894B-A898-64A661D7E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23B295CB-8DAF-4061-89EC-BFBD9CEA95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DF3B9907-0FC6-84C4-228F-E1C35528D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94F222BE-3818-9808-C4E1-C0A648507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C3F9FE22-8206-F2F3-7C5F-769E628C20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2129B913-D516-CE95-131A-CFB331994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9CCD32EF-B4B5-A910-55C6-AF321679F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174C84A6-2B59-DAB1-A233-BCC8357C6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83E9918A-DAC1-428E-37C0-86010BA8C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118756C9-30C7-8059-0EA6-3B670F0FC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D31139F3-7975-7B97-AA6C-78A3FFE51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EBA143D3-28B8-7125-7B6E-CB000B54D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17FA3D7E-553F-CC51-4688-0A91B3595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B719FDAE-8624-6FD1-8220-77CCC2E89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86E5CF5D-B83F-8B54-D773-EC0F8BAFA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96C392D6-526F-A7D2-EF7F-78951B4ED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8468C74E-D5BA-EC6E-5023-79590F15B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C0BA489E-D87E-FAC1-52E9-EDDBED446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3CA57292-F1C0-7E72-D0B8-733D22C7D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73F2F195-EAA5-EF3D-6452-F9C14409B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7C3791E4-EC10-A573-3DAB-77D767D94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554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95697D25-3D98-4690-9E3D-C65732E5D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F82CEF-59C0-3ACC-F57A-61120ACA8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Question-1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01FD7FC-C76E-45D6-95A9-D630E1820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00718F-DE3B-31AD-A85D-CE3F84554E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923D4F56-91F9-71C1-1948-CAAAFE05C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This song is by a Las Vegas rock band and has spent hundreds of weeks on the UK charts. It is often called Britain's unofficial karaoke anthem.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85DAAA-4828-42AD-A20E-A69A6FAE0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6125428-75F9-4763-8991-C4DB8FE98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9E1AD4BA-5029-4887-8216-F6DBBD184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298128E-C3E3-4CCC-BB18-D6B218181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56527CE-4CB1-4E46-88D3-E6EA2D5AA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2F104828-FA58-4B02-A34E-13A1A0432E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C98AF37C-592A-4D0D-BF25-AD71B60E6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621CF2DF-4BAB-47CB-AAF4-6135062AF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93B96AD-0A31-4B64-8B0D-EC289A7A7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CA95A85E-F6C9-4D5B-9AC2-41D248171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5107E4DA-C368-437F-913A-9CF3CB012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7631DFDA-A9E9-4E35-A064-EBA077801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A2C443F-B764-46C1-857F-F5A4DF30A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B9FC3628-7B29-4D88-B5ED-ACAF87A9B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B65279C5-A429-464B-8FBE-424240585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5CB98B82-2322-4900-8F24-C8DC1D1F5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B1A93CE9-77F5-4C0B-BA0F-4B3A32EE4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2EE13B5A-5B73-46E3-934F-61F0D824E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65A30821-4992-48D3-B4A0-913C045B4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CF285E5E-EB87-467D-B538-925CAB8A8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22F0F1DE-7C3C-40A4-B14B-B0FD67EC6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DDF56D11-18A1-4D3F-862A-884643EC8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E6BD0431-79C0-4578-9C4E-753DE0746E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A1B85F64-F9B0-48F1-9C28-10E600AAA1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103E3F91-5963-48B3-BA45-F313552CB4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94FBFE70-FA74-4065-8632-647B4E651F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15137EC8-5D22-45AF-8136-75A336C1A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01585780-AC17-48DF-B491-DD8DEAD9B5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39F55FA8-015C-409E-9701-83B93BE92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95F44756-BFD5-473B-9B3A-64914D54D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0063CF19-BA29-4737-9216-0FC182C64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077D7D6B-E211-4C39-9DDB-943283A06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CFCAA2B7-2668-424D-A0C2-EB30C9C22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96C40903-DA8C-4282-8406-32598233C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61FE12E2-C467-400F-89BA-1BEA883D1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1EAD90ED-90A2-46B9-8DA7-A6E2BAD67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8C82FE95-B66A-4645-B823-B52372EB4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2C686BAA-83C2-43D2-93B6-E8220C957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67ECE7FD-6A12-44C9-8D33-E42CFA1391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4437F430-2DE6-4610-8B80-B84F269DE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0E1CF099-A0A1-4D01-A1C9-FC75D2A2B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446366B3-8C6B-4FBB-993F-F1436B59D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116E6478-E2D6-4541-A390-90B0C7867D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4455EFAC-5886-4232-B90E-DFFB40290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41B484DB-32F6-47BF-AD29-498D8C418D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A8D2C598-CBD1-4878-AE03-DB6C604EB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7DA864B2-C1CD-4944-BC87-E6C353C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2DB859CF-A6B4-4B69-9AF2-10EFCC6A8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11B87B98-350C-4B22-BAA1-BC214CBFF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F13ABE7D-3892-4859-BAD4-4FC4D055A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C7F1722E-1384-418B-9A3E-B70006800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0BF35D49-BCAE-4D89-8EDD-99FCEF744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4CF2F99A-EE20-47B9-80F1-D6E87D6D6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8B1A7952-C836-4490-8C6C-CE9C0C0F6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B1568D66-89FA-4FA8-A6E3-AF31D8A05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6EF88740-92FD-4894-8D28-13C929041A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F9264025-3D66-45E5-B15B-1F9993E99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A17599C9-357B-44B4-B6FC-08C4758CF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AC8D8289-19C2-490A-8000-DD80A8BA9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A9F1237F-83C7-4840-998E-379DF420E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78C598F8-6845-4321-8B12-8F55D5C5A0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85D84B4A-5F95-4F29-BE14-8D29A0B4CD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6408C2B3-D126-4B4A-8BA3-FF1863CD7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CAE0FD91-0F5A-4A8C-9310-8DB3A5FA4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1B9D762E-D50F-4A47-B703-232ED8867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8DA09E23-CA61-495A-A7F8-4B3DFDF2A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D36CA6B3-3A46-4CB5-8C91-886B84071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D5E51DA2-6B7C-485B-8725-9A4080292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15FEF067-D07A-40E3-96D2-34E7450C1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DFF84AAD-85F3-4027-BEF7-5AFCC59DC5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9748C3EE-BBA1-45C3-AA60-D44ABDC7E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C4E544EA-9A31-4B4E-A587-2AE025092A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8F48C13C-B234-4A28-8664-11FAE3763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E43446F2-1DE7-4C87-8691-324C7B2AB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91DE0BBB-6755-4F68-822C-318F733D1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A5F42373-85EE-4ADF-8DCE-2754ED3B5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E82C5A3F-4FC6-4883-AD2B-37F1BBF76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35242FF5-19F5-45E5-919A-C145DC64A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88AAE6CF-F026-41C1-B9AD-BC2E232C5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5C701404-4DB7-4F3A-8549-9544B9C66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369618DE-CF63-4E1F-AB56-8A640FD74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3D1A099C-4FDA-4F79-B077-C0F6C6477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663890DF-B74A-467D-A63B-CB65CC98B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8C343114-BF88-426E-953D-A70972F87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922DA709-3EF5-45DB-BAE3-B23CAA35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E794F4BF-0BF2-4D4B-95B3-B96E58491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1972B148-4231-4FCD-9B14-7A4189089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14348403-DF91-4DC6-90A9-D7EC727B8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1052674E-35FA-4825-AC07-A3914AD9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4042608B-8386-48C8-A1A3-DBE6F468C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9A5D8987-000C-4B99-BBAF-A23EC6FF5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0E405B19-5658-4E03-9404-0C565679E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DC674228-5A9C-4E88-9835-78995E56D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1AB27427-2183-4323-8F13-E775766ED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738ACA27-BAD8-4E7C-8411-7C0FE40F7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BD029C16-6777-4580-80FD-2A7A6900EF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6941DAEC-FBE5-445C-B9B1-B3DD8F221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FD3CD6BC-3643-43CC-8373-F1F7A6EF7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93AF9725-32E4-404B-83DF-668B87293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5D84519B-BB5A-427B-B663-69DAB9736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09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DA1866-769C-4E34-5F6E-9F01768DB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567185CE-2EC5-FEF0-7C5F-17C5D2E7D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7C3BA-0784-455B-57C2-CB5E656C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Question-7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5FBA187-722A-5E17-B62A-8A5D75F8B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F0C127-1528-4F7B-791D-7C8B348590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660A86F9-A78A-D0CA-84AA-8C448000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This hit asks a question that everyone with a nine to five job instantly answers.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10BB798-9713-111E-8067-3F4577D52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F79F057-3F48-61D7-7459-A468217DC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6966BA5D-77A2-F61D-9183-437B542F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1780488-2395-CFCB-5499-E16A23A4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2FDEF1DB-905A-A6EA-52E3-0D84249B9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AC34C50B-3DBD-206F-0BBC-2CD515461B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9C0752BB-8ED3-3000-7E60-6477E6583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711197BF-AD24-3B5D-4FA4-8D109448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BB675C93-DDD2-66C3-F4CC-3020360D4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5C31E802-542F-037D-9F28-29E6ECEC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52134726-1AFA-FB75-5EA9-CD837E0C6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CBEED241-04CF-24C1-827B-B36E2259C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B7EC48F8-73E2-7290-A475-F1EC5ABD8B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CDD11D76-D7A5-7F36-1C7F-82999C99F9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98B3D66E-A030-6FA2-B6C6-BD3F736A7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0829FF62-4B43-EFE1-C010-81719BA45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7180FAFC-0FEF-A073-8E8D-920FE3004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B4FCEE83-718B-A857-2A5A-C649C1F03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588AD72D-EB89-FE23-3A7D-4220101F0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1405A8E4-0457-CE58-92DF-61A78FF51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1C12FBC5-A32A-246C-0121-9B85B9575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28EFE812-EF2F-6CA3-47F1-8776AC500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8020779B-82A6-5C40-E40A-8DCC44DD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F86688FC-E142-E488-DBE1-D60DD7AD8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8F5A08F8-A5AB-9764-D81B-04531AA8C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5BB0BFE-A63B-4A8B-E456-448F7E461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EA95341B-2E7A-2FFD-0660-71737F763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FEEF6864-33E9-8FEC-4D98-5CAE5E4F5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FAA1B5DB-03DC-18FB-C5A7-07EA2FDC8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A12F220C-1EE6-9293-4D92-142F3FC51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14C94C42-D778-BE5C-2978-BAFB583BA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BD9FB2B4-110C-DA94-D1F1-A6490781C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CCBC6863-4DA4-B136-BEB4-D9E870E46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499507DC-E13B-6444-DBC6-2AF7CF836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36C75D45-4E0F-AC75-B48E-BB4523175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CC64E005-A477-0BD7-740F-D6E19D59B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6CE648C9-632C-C819-ECD7-38E8604E7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3B189F6F-76B5-EBA8-0CB6-3AF9EA8FB1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FB5CF799-9640-0586-CE42-7F7234289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4C13E836-E733-D8FE-5EC9-54472895C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F9A45160-D935-C04F-6DEE-5DF6CA838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CA749486-D61D-D6C0-6CF8-DD4F3EA33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2FB00D94-9770-8812-4293-06108745B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A61305F8-FD3C-D71D-E8FA-9C924D1AF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D6B03AE7-3DCE-1D80-66B8-058CCED25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0E01EDC8-1C98-9FF9-19EB-22290740DD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7641CB0C-2F1D-1219-172D-9A230429D2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CACAF7FB-1BCB-F8D3-77A1-437C8B486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FE7D00A9-1C84-41AE-0C32-2C035A816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1BBBFF5F-9C11-A9EE-2B84-E828093AA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8AD9BC9D-50CF-3B39-CC8E-C5F5A6C8F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129DB095-EDCF-C3F4-F6CC-7B286014B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87FCDA44-80EB-8B5B-7EA9-42D8E5130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DFC906ED-2E8B-80B9-A442-936D31D03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78173DC7-FD37-2344-5037-2C971FA84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8BE26351-4504-F628-6EB2-2354465BB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E6665A6A-4633-233A-ECAF-C64B96057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BA17655D-E25B-C9C5-E801-901C895CFC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7F046DEA-8F44-0615-11CC-6BE49935D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20774BF3-A713-B362-8D60-B74B0D53D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9F092C4D-67FA-D9E4-C39C-1961C8C06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1330936F-EB3D-2BE6-ACB5-619EB548F7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D4A04D9D-8346-9692-3E70-68CBEE767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4C7A7461-7777-C2C9-88F0-6DDB2080B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BDA321EA-61D8-C7FB-F859-AD92B4D0E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47E2791E-BBB4-B8D8-6571-4FF1F2177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21ABC0D7-B531-C3A6-BC59-D1F77EAC3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D2ADC4BF-1428-F082-08AB-AA2AF5206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73426B49-99B3-95E7-6FE0-D569321DD0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BD2A6A0B-F73B-92D6-7E6B-C14ACF70A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13B40755-510E-E35D-AB6F-5637957DD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3F2DAB12-6A0A-B263-2BBA-98FFEA0B6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8C2C95EF-81FE-558A-CF86-6F873F8C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B55936FA-2BA6-DA64-9E33-8DF59826A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F77F0A2E-EBFC-CC77-95B9-17B847AD6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7691A96D-ACB0-6EE1-39BE-A96E3BB0B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49909295-A73D-7F90-BBE3-0DF5F6C67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15496B18-AFAC-BBC8-D506-EF8BB8841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284330BB-60BD-6650-0AE6-482154A59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D27989E4-7B29-DBCF-BC3B-EC0DEFC117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1A678F6D-85D3-8FFD-19E5-B8F693F50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BB162492-5657-0C54-726B-09C145CBF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75544033-4464-F52E-4244-9888B7E76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E286FDAD-8665-3283-EFDA-7F84EC18E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9856D1EB-2180-AB12-0462-90978A2ED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F0E36A94-E9B6-D92F-1F65-9A193F15F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BD4A68E8-5BA2-494B-62CF-93602F561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8DC9BCF9-6E3E-FF9C-86E2-591045BB5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5F1A5848-E550-3CE1-7048-21BBEC797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2578A262-B663-C026-F1A6-2933E7D46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FE25F452-2676-76A4-84BE-A8C670422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314BC56B-D4E6-BE25-A2CF-DFB614DB4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8092CACE-B4F0-05B6-4ED9-B4410517A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CEE339A7-EA8E-2134-10E5-48FBEAF3E7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E6EAC394-E445-9D59-02D9-E6F0623E4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38CFD7E2-A4D7-7E89-95FF-FE40D9072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7C6B4780-6282-DCC6-79E8-DFBB0809DD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A53342A1-A21C-7EB2-0844-861D37458D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326EC831-3858-6EE7-153B-12A2A2599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5205152C-516E-9C00-E597-7F620D60E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95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DDB86A-3372-8320-C27B-E74F71BE5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7A632D87-FD32-51D6-19E7-43F3D4DA1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487B5C-78FA-CD0F-766C-A367D288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Question-7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6FE2FB26-CBED-CA74-627D-8536736E2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69364D-6DCE-4495-3A19-72D6B5B07D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F0E2EA03-37B7-2789-04F8-F69025C33B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11063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173D5DFB-0D12-B4E1-3ACB-1329DF7B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61C5C975-9A0A-006B-406E-2563CC357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A57DD96F-C199-A0BD-36C6-7C59F488A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01DAE59-FFA1-D9A4-29E0-B6DFD9CA8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185EE678-2ADD-D7B3-AB71-2858941DE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5881E6C6-A462-B49A-A9E9-66F2BB3BB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8C93FD8B-6B33-25F1-B08C-D97561B91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4CD867C7-B100-FDDB-4347-5B51CE5D8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5EA367B4-C2FD-F73C-5A81-8EF1F5577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155066F-9218-D659-6434-DDAF9896A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4E5B2DF4-DD22-91F2-26B9-00AC860C4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A266A643-BB17-FF26-2871-E964A0222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4773B14-CBEE-73C1-6E0D-FA9D4F380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80E63573-CD60-1989-5281-CB6E3F15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1376E119-D7B7-34F1-8958-4B19077A3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97127108-86B9-23CE-5D4F-D9A284EBC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A84F0BC4-1B87-EA86-6734-4696F87BE0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FF455466-1FA5-5AC0-71D1-F951975A2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5D821C5F-B4DB-6FF8-9859-10202799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060815DF-C3C5-0029-B7C3-F0DCC521B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3585CE1A-994A-6B98-AFA6-B9D36F30B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BE295F25-04F6-389D-BF41-01B5DDEC2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D5194F44-75A0-AE76-CAB7-7EB13E30E9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87CAD718-F517-6253-C010-F2EE965B1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9C915C9B-2BB2-6FC4-A0F2-F373593A0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71E30DC1-FD95-3693-4EA5-240E63F74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00CEB25B-5E1A-1E15-C2F0-B72331BBD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6B217131-5BE7-E86E-E01F-A26C90167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8743AA93-F59C-68A9-C409-5693ECC50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AC0273B8-12F8-047E-9B59-5827B4883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7858C555-6CA0-BE6C-A364-5E7CCC19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3F2DA57F-8134-BBF4-DA84-5165A29EF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92561EA5-2E8D-D59D-980C-8FF4E240D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42F1C4A9-A389-4174-27CA-39AE622E2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83AB45E1-66D9-0434-441F-E98378283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FE9A264D-22E1-6C15-D2F2-58EB6FBB9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EC13C80D-637B-59B9-C6FA-DBAD199603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E5133CF3-C62F-FF75-6AA0-785D970CD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CFC2E59D-9A70-3BA7-EBCE-7919D2FFF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C567BC31-3671-B19E-51CB-58B9DA33E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E3F14B61-D029-4FBF-DAA7-9ED078E14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08E71E80-45AA-A06F-6254-0C8CBF19A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C8A255E0-C36B-E765-E617-5056A928D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93034FB2-E56B-1530-62A7-DC727F201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735985C4-DBB1-C626-D3DE-D4D30A974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2FA4E567-6A1F-F42B-4563-E0E7A7DDB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88791BD5-B2CD-9FB6-F185-F6C77166A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1C1030DC-68B0-FAE1-D022-EAC6A9F24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40AA3480-9883-0C25-9546-2E418851D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2C3F3711-9F53-EEAF-A4B8-0F5623506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4F9DFBD1-2FB5-F491-5697-1CFD1EDE8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961441FE-5E93-180C-5ADA-659E4C723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7C7B788E-C3F5-4781-D4A9-72A60A32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C944A3F2-0E08-A23C-F4B3-63F79CA1B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FEC817C1-0D73-0982-5A5E-2C7FD9198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AE5C2275-E497-C867-5401-FA7B28A1F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23A5ECF1-A68A-171A-8EFF-6660E80EB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474221E9-3421-9205-BF9B-43ED4CDC6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1D396933-1DDE-67F2-4DE5-147E189ED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ED0E1222-7D00-5B31-89A9-82F60EDD0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1A22322B-BE0E-A4A7-58CD-18694BC1F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2F93365F-2B04-E10D-4A1B-2CF40A64F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346172E4-2D20-8BC9-9AA9-B931AE81CB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73EA560B-6AD7-2A7C-C08A-6C400994F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69FBB0DB-8998-C3A3-2B11-9BD62BD88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C4176B97-D713-1F6B-B4C5-D30394EC1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98E07A5A-E389-BD74-D5B9-D32263A547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6601AD64-B936-7E76-FC37-C8C9137C5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4AA262AD-2884-D03A-6DE7-03122D709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1F7220D2-2042-ADFC-2F53-8931C2113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0D3A6BCB-2CAA-9025-C5EF-BA9EDBCE59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DC5AD13C-E715-83A1-224C-6A1BC64B4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E1B1A373-A4C9-2A4D-AE33-ADA0B2F9D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4AD885EF-4892-6B57-2B3C-AA1E44B6E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7573466B-1F8C-DEDA-12B7-A9F04ABB1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8F6D4533-B68B-7919-38E6-95DD4C7362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8408908A-B24A-9346-205B-A8DDC9BF2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7215F4D6-5184-8B3A-216F-27BCFCFBF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430A6899-3577-0866-A4F2-0559CA47D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EE7ECD00-2E2B-1912-A3C9-E53916DD5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F3D19A90-5392-2DB2-C6A5-C7FDDCB6A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09CB3C37-270F-29AA-2C1C-73BBE4E70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63C31299-FD19-8E99-2ECA-20B2B8A6C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3652221F-D250-F91B-8161-8864F970C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F1FDDA18-7111-8FB4-5AEC-444CB5C48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2856D663-4089-F0F5-09DF-CA48B98C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9728577B-682D-9CC9-16B9-24270476F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2B7F1DE6-9250-4943-0CF9-DA9509A21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EECA4B42-6776-AC15-AE5F-B26D0FF6B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07CE085E-27F2-ABB4-FBF4-142527928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EF54C387-AE91-6A3D-0752-908D87C52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638A1540-983A-33CB-2552-46179ED5E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1E30A049-0181-ADD5-BD29-D0DF02FDC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E60DC835-ADB8-39CB-DFC2-8693C3B2B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CF493370-D9B8-B668-1921-054C2CCAD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AE36C7C1-D929-FDFC-2336-17A741B44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B0E28D24-1885-BCF8-3A97-A7150841C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EA19B2B7-BECA-49C5-53CE-B0162EC9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860D8BE0-5819-FC1B-8B9B-8ADB8FA5D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A5F4A032-ECD6-7228-7876-7C6A46422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731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D46A26-E081-F51D-E49D-88AB0EAC7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4E94872-018F-14E8-9DE3-72EA22DFC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EAD44F-3F26-DF94-54F1-1F43A4A6E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01B101-C719-B461-5F73-43885466F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731D08-230D-34B4-8F16-D5B92E3E3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400" dirty="0"/>
              <a:t>I Don’t Like Mondays</a:t>
            </a:r>
          </a:p>
          <a:p>
            <a:pPr marL="0" indent="0" algn="ctr">
              <a:buNone/>
            </a:pPr>
            <a:r>
              <a:rPr lang="en-US" sz="4400" dirty="0"/>
              <a:t>BOOMTOWN RATS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0E2446-8A9D-606F-8CC7-1490BDD9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9613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C171744-5C84-1F3A-6C1C-9FBF34239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69A4894-8A12-C1C4-A3CF-7B9EFBADE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1B1E4969-6A83-AF49-F790-E2601314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70B02ED9-D591-771C-E489-A1A1411D4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954F1512-CD24-844C-8887-52EB9339A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6A6DE10B-DD82-7101-2C26-DCE07270F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44F0A794-A33C-A5C2-9A55-80A1808EA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CA9952BA-E401-548B-8117-23DC0F7D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B58C9285-72FC-AF4B-4588-25626FF4A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5B706A22-3FDF-406C-D61B-5FEE2D83F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28866F9C-7860-F01D-5D21-54220E6B5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F2CEAD4D-C720-9530-2E72-97D68E58E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C7E203D9-6A30-E136-5BF7-FAF739981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EE40DCB9-9938-3168-3D85-F0D4DD9C0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40802E09-2810-578A-C059-95A9301D9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9688AE49-21AE-EA07-5B48-37FF374E6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F590DF0A-B3A8-84A8-E22B-73DEEF230A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E9513280-CC80-A1BD-7610-B8E17FE12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FDE97C09-A725-4F32-BC8D-E5269F8AB4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5B90141D-498B-B44A-1B14-1F65DBD5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66F6A193-938D-996D-AD69-33E965FFD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96B48820-EB86-1652-43AD-4C4E52BFB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62151722-71F6-C5DA-185E-52C484CD8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D372E24B-2B1B-F89E-2CCE-D333351B6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565FEB29-1F93-F362-264C-7DD3BF4D2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9D71A78-652A-2E05-067E-7B974F50A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343BD9C0-060E-A598-9303-F21F4DB0C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2173C940-ADCD-030A-5A8B-5551F0348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E1F5317D-206E-E633-7446-767112DCD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F9C216F9-16C8-B418-F858-0EA3C3B8D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7E96658F-DC79-CDD3-B6CF-E638714F6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D0B49990-51D5-35D8-D3A6-53B26A3FD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61EC4B17-3BB2-3258-64DB-81AA4D1E3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18B32BDC-47B4-CF02-E4DC-8381F878C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6ACA36D0-CFFA-0092-E95F-386FAC123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25DAC077-D0A8-DDFB-5A3A-86DD3402D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A47C9EDF-59AF-DED1-EAEA-0B2C4B0CB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1278E723-74FC-ABAF-4E74-FE239D6FFC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2B898D5C-8D8D-FC34-536D-5B41ABC47B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3CE174D2-6F8D-2491-8E4E-7369EAAA6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9E3B27FC-DB34-B823-2D12-6A51556DF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29AB7ABF-6C59-39A9-5592-AA8C857AF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3DBDC96B-3EA4-039E-B113-235907E79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CEC70214-1211-FB93-1434-8F3B52209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FB1A9333-4667-1765-A6C1-70C19BFF5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1B90816D-B43D-8ABB-2E2E-4B2B44D762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51ACD823-11FD-C85D-A6B0-0A29FBA2D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E4CF3F65-BB61-04DD-7FC4-D9D74B13D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9A0B8EB9-70D5-2AD6-B114-8C95252B3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5D30E6FE-7EB8-1C93-27FE-416333058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98852087-1075-8912-328E-917098745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6F9F9288-F4F4-A149-94A4-FA6226E0D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DD85019B-B92F-EF7F-2655-D6F6E14C6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765F4D3C-64CF-2250-1837-ABF32DD91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09BE9EC1-AA9E-55A9-371C-1E97C409F1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8C8945AF-6B7F-C906-AE9F-A00FA84A9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6EA4D87C-9BE0-4E25-D590-C6E8508A2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BA8A3895-AD46-05C4-E913-FCF687549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411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D20D7-7443-936E-FEF9-C6901721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60D2476A-6ACB-951F-148F-511FC56C9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D7CB02-ACF8-FF76-68CF-463450CBA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Question-8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145ECB54-87BE-ABFC-24CC-AB21C7394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1AB066-C742-65F6-2E10-C253C007FF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05E70B88-7ABD-0675-9136-70FFA343D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Freddie Mercury described this high-energy song as celebrating life.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7BB953-4DC9-8F6C-3A83-CBA9298A0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21C604E5-6AB5-79F9-B7A4-FED258C5A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B93F5907-E195-311B-EC43-C052529841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2DBC850-05D3-79C2-ADD0-ABB5B44FB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4D56430E-6ADA-94DF-E164-2749CB3CD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8A9B1FC2-FC44-1F5E-2A16-EA572B843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9BC64ABA-8F99-BBB0-B22A-E47C5448C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3E531EDD-3F1A-B8A0-E319-7C3FF4088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3290572-E5DB-A4D9-91E9-0CA68469E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D65A8842-CCC1-3CA5-BF34-4F9022F0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6E50D3CD-27F9-B3C2-3FFB-4B3FD3CAF6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116484F3-A900-A98B-51F3-05A67D709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BAB0017-2E1B-F452-8554-633DCD571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032FBA2E-F302-BAEC-797C-800CFA402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A5BB1E28-B133-5C83-81D7-2FEC00F28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71E6632E-7D91-88E8-E19A-FD1826E25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488B1CDD-2F49-3D00-8CD1-9594A02127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B7C841D1-9AE9-183E-04DE-01DD4ADA0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3EC3F035-D3A8-6DEA-3515-25502F775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6D763FF2-FB65-A275-8370-FD764551F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80E5266D-FD23-C375-A8AC-80295CF99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BDCE66B8-4330-F733-5BE9-ED37083FA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05612469-196C-F277-78FF-E38941814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A0CE3FEC-A2DF-A3FA-51F7-F76CAF28E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24D929DB-4CCB-1D55-93C8-82FABC0E2D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523E7FFB-C842-F10B-D96B-2E2DBBB7A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6A3AD069-6214-C7AC-AEA7-D6B5F2416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291CFB91-E14B-40AE-D60B-C7D16EC90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A44C2D78-B975-4611-D003-16B1B973D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41593685-828D-E9D7-9EA7-496054AAE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0532B7DD-5734-4BB1-B5E0-21DC0379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E1D1638E-2510-A354-F2E4-6079C0B94F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8F3F8C93-F3C0-6F4E-BE18-B3E175AB8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E9B4F4E1-4269-08C6-3F85-77627AC06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5E5E63E7-1398-C3EE-A82F-E85B24E75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3E0A79A7-3528-D084-1E31-E9500D1D8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6989C832-0C9B-0319-980E-E00D0FDB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D084F4A6-D667-8781-339F-E46728801A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2E158079-10AD-0A1F-744B-D4DB8B1CC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49A516B8-800E-6A24-5E73-3F4832088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D9D3E601-EE6E-A94E-4A19-8761752FE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845991F7-408B-8EF9-F5C3-19692F4C3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E1E09FE6-E811-1577-E6C5-EA8E4A702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E493DA7E-F721-AAF4-BE04-968106FB5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F62CA503-34DA-4DFF-28C0-88A4502DD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2D796CCA-AFA4-BBE7-D9B1-ADF216A21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D8F59168-10A7-D1B3-6118-E1EE2BEB3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3ACA9D31-60D9-1AD0-F931-8E48290FBB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77295E40-3CD1-47EE-6E17-BBB8898F7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5F4762DB-838A-7CA1-FB5D-D53B55FF8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4C768D3C-2807-C495-416C-491D4EE079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A4F8389E-2A80-F453-DB7C-2FFD5284D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3BCDEDCB-0D26-BDA9-0DBF-CD8BEEB1A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3BEEBE0F-0743-DEFB-06E8-79598EA78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63EEBEE0-E3F2-F1F7-8E34-FB73C2852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A0B87D8F-3DDA-752E-ECB0-0C57BB5F6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FA825EB6-E1D7-2604-2C11-A4E97E625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7A734CF7-5776-98A9-ED6D-851370D3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BB396E37-3E10-2E74-B352-AE2C86A1F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4E0E3D30-23A8-020E-5000-FB5689DAA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C6F69931-D341-6961-3C05-B25BCC924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A3407E41-98F1-3718-ABEC-A03883ACB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1FBAF24F-B0EE-F6F1-962C-25D30482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758E9F66-648E-4CA1-2731-D417178BB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5F3896F9-D1EA-8480-55F3-4AD9CAF11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825C31D6-D2E7-B59E-5791-C462B1B10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643B3AD0-AFDA-7590-3690-3EAE05C3FD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EE1220E4-B208-C774-FC67-A4740DA3A1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17A5EC2A-61D1-261E-8DF9-85CB3CC4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8D34E49E-4877-3C42-87C6-1BE67373F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864CAF62-2252-81A7-21F8-1B624C2E1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C24FB8E4-4A91-EE1F-4F17-EF2A6124D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CDA8B886-8B5C-E485-26FA-562F5837F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EC16CAB7-C836-9E15-0565-67A7219F9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44E23920-CEDB-385A-9332-CC74E303E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9D763903-EE49-E33D-66F2-D0B089389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F49F2AE1-9231-2BC2-45E6-81ED12F3C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8CC2D042-9A42-08BA-F7D3-D30A0A0BBD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69C66827-ED89-E3F1-E932-036491613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90CA65A5-B76E-F3F6-E027-5AA6B4741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2F6705E7-F827-9A40-1306-5987B0CDFB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C0B9347F-1AA3-003E-823A-8DD9DBBA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476E0E01-BEE5-8765-4302-3C82B3E658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FDE7CDA2-06D2-788B-B680-967067ECFC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40121DED-912C-1FF2-7F58-4DEDB964E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9B2540C2-B2CE-6629-3224-E6C10B678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9993BDD8-67D4-DCA4-1DA5-A91C0A4DF8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DAD18263-0DB4-2192-E524-6DEA7AF8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8657D918-E0F1-FB30-7D00-81F61AA41C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05A751BB-CD87-911C-32A2-F42427747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55E99448-C5DE-DFAE-69F2-7EC2295FD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C8976480-8EC5-89CE-43D0-FC9D6138E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C2B2E405-2FE4-C475-2C63-990A8CD92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D39BFE38-7C04-9A90-288A-7D567D826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182EB5B0-87A4-5669-DA13-9360E98F3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22F932D8-EC64-47FB-9A4C-7D9823ECF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C8AF2F1C-E0DD-8BAA-5F00-8B7AA2D41C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75CFE299-E577-A126-F982-C4FD9A665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78B64F14-2D82-3929-A776-471A05C64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BCAB59F8-2FA2-61D3-E058-29A24969B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20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F3A8B3-F2E6-D71C-E79A-741C2BE5D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4B888B99-26BB-CB1A-61DB-791D9E4F2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98F719-4FE4-2070-CAE7-24A54865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Question-8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DC2A73E-849B-749A-00BB-FE7DF845F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983612-777E-7E11-391D-300B570A3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0850DBE5-1F6C-A4C8-4CDF-7D2672AB2B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9522053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00AE9E20-006A-7055-6A72-48D122BDC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AE79E009-87FD-4F82-530D-60F86FDA7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F694716A-E77E-11F6-3C03-FBFFCEEEA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BA6C9D8-9EB7-12AD-5A61-2C15CE20C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655FAD16-3638-3ACA-D26C-80F338BA8A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3D0AD551-0CD3-2B73-589E-FAB7523EA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BECAE8B1-43C1-78F2-B214-428AAAAB7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5C0BD715-D10E-1047-B30B-F2F93C17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59D5B323-C4C8-D549-26ED-2FC11E48B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AFA4755E-19AC-6DC8-7500-EFCED753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71D76647-CD42-883B-5326-947681E8B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4E838A20-D046-0517-DF93-B05BC23DD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2659F157-1928-DBC0-396A-DA004AA35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1F177EBB-B776-0D8B-C4A1-7B378D605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ACEB9835-BBE8-8BCA-5330-E996F7F41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9A8563F9-594C-AB1E-A2CC-FF461B3D9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625F67F1-D2A1-D4F5-BDCC-61F3C3890A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D68D8F75-94B8-C702-DC2B-8271F29748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32673E92-FEEA-93CD-2975-B69EFAB5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8860FC21-53C4-EAE4-1EB8-A18102A81B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1D25F3C9-A952-E9BE-9EF6-075188F53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1A372D8B-F629-D533-41FD-78A1D3544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0E48FACA-6F34-8AC2-CA46-ACBCA2AF9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D5F89410-A04E-07D2-F8E8-DBE3C30B8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A701D33C-40EF-1F57-7BF6-B5D78DA48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BCE2ECB1-E543-D751-0BC2-A6DA20B4C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CEA73255-9A30-126C-6970-876C32F3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AE04B2A5-3973-B4BC-6D83-933DEC3120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D79E55D5-510F-89DC-9501-4E784AFAC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052963DB-9FA4-5407-B619-2A100F0E5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4055666D-BE80-1A49-41AD-759BC7533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5671FE6E-F4A4-29D7-762B-CFE9350A6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AEC2DCD8-CBEE-DE22-C943-ECABDDE96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D533EA13-96E6-0DBD-4A3C-F64D9A9C5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D9F8FAF2-8A74-756E-E770-318A017F3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057036E4-A798-2A4A-9135-07F033CF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A050A0D0-6633-E650-23B4-A43EEE80F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71955BAE-81EC-69F7-DC0F-873677EF8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5F13DE05-248C-C71E-5CF5-54D6A089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253D4B91-6BC5-6CFB-D92B-24FB31F98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57DC7469-6734-947E-4706-D6B5ED8B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64C25806-3156-2F2E-FF58-368943E6F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48B80567-6584-6DA5-7975-9BBC1156D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DE9BF597-0FD6-C35D-CA44-8386A937E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343AD353-8120-E9AA-A95D-8FBFF0258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8CE64DBE-04C4-0DB8-421A-2082F07B82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FB91BA24-36FC-0255-E53D-BBA2534CC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9BD46ACB-EF66-2B60-C0A5-BEBCF63B5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3E7F6561-45A1-FDD7-14A5-966141769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410445FA-ED12-3659-B20F-6E6E3AD8E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5A51B385-F0ED-0BDD-CEFC-55C397642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B00BEDF4-222D-B3D4-77CA-65927828B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F5DEB784-B4CB-56B6-2FEA-B56DDD9AD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1A187665-D16B-DF44-AD75-50C8A75641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FCD71BB5-B982-05BC-7E69-F1D09B8D3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BFC8B0F7-A612-0432-3237-AAE8E6CA1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F20A966E-9130-C5C1-BE0D-52F061960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DD46632D-7F17-4B40-C393-51F40FB69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499829F5-C205-5A3B-EC89-ADAC5A5B3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C8863967-6003-5303-EA5F-269D581183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C580F3C3-1FC6-60F9-26D3-255FBC46F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A1496591-7CB1-E49B-AF0A-3D48C487E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408B5429-72F9-CE14-FB63-7BA1E7769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2120D607-5D2E-2FB3-CCBC-91F85FF66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F7B1CD1F-B98D-13AF-D3EF-B6E0977E7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0891D70C-091D-1599-27F6-60EE2F3A3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0967FFA8-3130-BB2B-0DFC-6F89219B8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D851C426-0AFF-3548-5D3B-BE9284089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6BD25E5A-2876-3186-FFB1-CD4D9AA37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CDD6AE51-4B8C-E172-0B56-FFB6B57432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1E8C4422-44EE-994D-2BB8-DD81671A0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BE92FDD2-9398-5483-AB64-54889A730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F33F054C-88A7-4ABE-26A2-BCCDD8898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9DA5A418-C5A3-C40C-DFEF-186F30C9A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6138AE1D-C16F-C7D6-5699-695C70366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6CF4BE74-E764-47D1-3394-8F0497A4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C8AD8DA0-5C13-5C95-E30B-B4F4BB4D5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0E37CE13-23FC-A5CB-53E4-21C16AE03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ABD2C440-C0B9-916E-D1CC-7594881CE4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8F94E326-64CF-83AD-EB27-074AA01EB5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F6B8BA83-727E-739F-3B72-DC8A4A105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A1BAA903-1A2A-9DB9-B8ED-1B13BADB52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7FDC5BEC-AC92-08F2-C839-C2EBFE0D8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AF888765-BB85-FAC7-30B9-BF63D4A9A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10755885-0E4A-B997-1583-57C67E8A1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F4CC7B79-FECC-6CDC-5EE9-D34FEDCF3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4E60AEB5-57BA-F080-0665-862A8280D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47FE0329-C2A9-A0FE-E749-2AC2F41F4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69301AAE-D6E9-4A2B-B1FD-7583C4A994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FA80B87C-0D89-3B21-EF9E-971DF7F772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BD9029E7-7EAF-1DAF-FCA6-5A64F9201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EA840557-61A7-1CD0-D13A-A6792E84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949F0798-ED4F-79EE-D55F-3A750D396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054BF5F5-2B0A-3E7C-172C-9DD37E714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A4A641C1-2149-17C7-824D-143F5C1CA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7F5BDBEF-8B3D-37B5-EEDE-5E606F4FD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4011F1F3-547A-AC91-03A9-6D8A9BAD4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C7E5303D-3E4A-65E7-D409-063D61507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B2B83FD1-0670-6F4C-B9A6-26E754986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F1CDCB82-6C28-F5CF-52D9-D9C5B208E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A9B05C-C37E-B9A3-2370-F36E85B1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03F35A7-DAF8-18CA-4BFD-387A41784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539CAF-F0D1-1F7B-1120-C7BECBD26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FC8DA-8C29-9ED6-A78D-6371615E6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F6BB4B-CFFD-D509-2539-EDB8B2304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Don’t Stop Me Now</a:t>
            </a:r>
          </a:p>
          <a:p>
            <a:pPr marL="0" indent="0" algn="ctr">
              <a:buNone/>
            </a:pPr>
            <a:r>
              <a:rPr lang="en-US" sz="4400" dirty="0"/>
              <a:t>QUEEN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443810-678D-D208-1D8B-7882E962CA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9613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35901B3-D9A8-F24C-1E64-BD502953B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AA5E1A5A-B1FA-EE50-FA89-ADC7D4695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DE28AB22-E71F-2B1D-F82F-791D636CDA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EE930FF4-3F00-3DEB-B03A-5334A9679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729AA43D-CF53-972B-3E34-1FCC17C4C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21CC78E5-109C-39EC-F117-154CF0D74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F6F97315-2964-2CEB-D9CF-158E01B91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51C7508F-32D8-5706-B6A6-586CBDA15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D1B1A645-537E-34A4-7E9B-FCA0D501B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239E68A2-D3A5-F8B2-F40C-B05F400C6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18879F1D-CD9D-4140-9F49-51A3C659C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B819DBA1-1E3D-A96C-5B0A-BCF99503A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A7FB8188-1C2E-13E6-F2AD-EC28249C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BC4B1EF9-31DA-BF5E-4BA4-805B947D7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26027386-A62B-01A6-BB4A-5A2A2A60C0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DC33E041-20B5-4FC8-DD8F-E41CAD25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A8A68EAA-AB4A-84B6-9B8B-873888CF9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74353ABB-198E-5226-FB8A-665A61B8A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6AB01F8B-5DF8-2E7F-1A04-F08EB61E0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EEA34DED-E57F-ABFB-4C04-3EBF7D97B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03237291-0E3D-A94D-3662-393D98E2A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63FD7E9E-1408-22E1-6D03-CFDD3ED9F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C35979F8-61E6-0659-A649-5B6DBBDA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C9DE58F1-F0AB-4CCC-6B89-A3E08691B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8B29CB88-9737-7CDC-9809-F423FF3B0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0FC998CC-57CE-3199-08A3-220FA681D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79E37A04-D2AE-7197-1EF7-C2A091816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D078EF84-8399-17A7-061D-1F4BF977A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45B4FAAD-75C7-CEF7-3A46-E3A66828B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F8BBE8DD-4FA6-CD5A-62D1-361D303AF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686B111F-CAB1-1FFB-D0A3-195150216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13F26CE2-68EE-DDFC-0CE1-3DAB3E297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496926D7-2C3B-4EB8-7ECD-B6BFA18FF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79D505F0-3E8B-A1A1-67B3-57AF6F398A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2266AC87-D814-E5BF-8A5F-454A92F31A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FC82FE31-99A1-3965-C80C-33870C577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3AFFBC7C-6295-B7E9-1D72-9CB514350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0DB9FEC2-5D80-460E-5534-78E3DE88F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7E5ED9DD-53E8-DC35-23EC-98C997C99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29DD0140-0281-F392-291F-618DAB7A1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75B6DF23-62BF-9B3C-64F1-8D080FA32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6F033CA9-FAAE-CCEC-959A-AB59B31AC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4DFA63D0-95B6-C8C7-976A-590ECE60A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F793D244-9AB4-E67C-4B86-8349447CD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3B333D31-0B55-3BC0-4BEB-2B2D51A86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8FAD4EDE-0303-2326-3019-B165F7C75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2312821B-432B-C247-404C-8B83E1A84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92EE7500-7F3D-CA12-D8A9-4C1DFF297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050D9DB9-79DC-BB13-35ED-7877B2F83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45D8AA22-9D90-B614-A349-B3E8CD23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08567E3E-6B27-1733-F48E-18306C6C2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ED94335F-E9F7-5140-782C-7B04C8EB0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F628DC96-C5D1-BB52-C448-1E96559CA6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57536E56-E047-58BB-19FE-B14E4D0783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5EDAA2DA-9289-A872-2181-D863775FD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53D11E92-21B6-53CB-4466-61EA6DA01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08B5E9F3-D94C-A09C-0C3A-16C22906F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7443A5A5-1EAD-6175-D54F-A6EAFC14C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10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699F21-E234-712E-1FFC-6A1BA06D4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C5B061A6-A5CB-BD3F-F206-A094954C5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D61517-7DBC-A968-CAFD-700B0B5F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Question-9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1BFE768-9A7A-BB6B-34BE-B0BF22AF8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6B54F4-5BB8-42EE-6622-E3F2861EDC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11B2766A-2AE6-7649-C97F-8A9D9BE8C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A karaoke </a:t>
            </a:r>
            <a:r>
              <a:rPr lang="en-US" sz="2800" dirty="0" err="1"/>
              <a:t>favourite</a:t>
            </a:r>
            <a:r>
              <a:rPr lang="en-US" sz="2800" dirty="0"/>
              <a:t> from 1981 is often sung by people who don't know all the words but love the chorus.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18ACED-3CF8-27D3-FB3D-9E8151086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140C66C-4516-2E6A-3C70-D5BE0C05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54A66CE3-0678-9A82-96A9-82CCBB447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648803E-5824-C114-B764-34F472028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0F751555-44C6-5256-7D87-1856FFA718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C187B67B-3F73-C9FD-5FE5-EB073B373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1B85006D-482B-B044-5052-638AC8BBAE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0EABC121-CBBA-7507-EB34-A68F85714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0D4CA86-8752-01C4-C28C-E2808CAB8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75A9F887-7FE5-FE5A-9AA0-97EB78017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476CFCE6-8CBA-A2AF-0FF2-5D674A59C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6D4835B7-0E5B-864D-55B9-6B71E8C7E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511A30A-6FE8-F6CF-30CE-065EF8B75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80532588-752D-B3B6-9EF2-68E6FC8076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9B88FD37-128C-BC52-A3E6-417A7B00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982F6DFF-BAFE-44B9-CB41-0AD02FA3A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6B5FBCF9-6349-B635-459D-1019DA710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975B5D26-E678-D7FB-13A2-D8BD96AF9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6691AA0F-1E04-1611-4AD0-EB9654AF0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D4539850-4FCB-4708-EAB8-26704CAEB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DB98AC3D-90A8-34EF-21AE-C08F34035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A2A3E60A-4DE0-B9D8-CD08-FB02EF0ED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4B42F855-1FC5-4EDC-0E1A-27AB92B0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9B5ED4C5-93E2-C2AA-96DE-6246331E1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2C0356D9-605B-FEC0-13FB-C8F9254E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4B9613F-2F31-CF25-700B-54A628EE0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E318657E-DF8E-D46E-F2CE-B5CE0D62B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85D0921B-001F-D2F5-86DD-F1FFF0E77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4A32BFF1-F68F-A073-E576-CD96C3A0C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AF8489AD-5C90-714A-63CB-36AE1BD41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7903AA5F-6A98-4F71-A834-C693A7AC7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CA9BC81B-7026-D1DC-2BE0-14CA1811D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86EFD6D9-860A-67FD-87E1-F468C87D3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A82D1399-EEC3-DCE1-D7E9-A59C814318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5AAB952C-254A-78B5-2D77-A7D9C7BFF4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58F1A4C6-5515-FA2A-70E1-C0A8DFB2B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C2CA0603-E730-6801-1328-5F43D0C5A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6D934507-0050-3AC6-3F34-0F0BE9D20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C235A473-69DD-C055-D93A-ECB70DB42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66F12277-F332-71E1-3446-E13E1ABCD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AC1199B5-B36C-D611-7B0E-B7554A5D4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FC603CA9-BE75-1B27-3EB2-E458F82A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982AFA7D-84BD-D9D5-0F9D-2C5C550E1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EF6D2F99-5461-B7AF-8A98-8C4E7401B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569BA4EE-F7F6-A3CB-DC0F-1FF3E5494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07840A15-8A89-87CD-E00A-1EDBDD3F5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86161EC3-BA08-722B-BC88-96438EEF9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33D5BBFE-7D10-E0FF-4EA2-DA68AB0AD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F6C81D78-94FE-7EA2-BC33-0A8B84907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B4FC4B3B-380E-235F-4F84-124D98EA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CE5A43FF-813F-5E82-03DC-04047C335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28730901-66EC-2969-8AB1-F1D0B1D616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5A53F9E5-6492-4346-AC7E-8D91F1A1F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E4D1C490-D30B-A6B2-4FE9-03330E464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AA0CC357-D15D-7524-3CC2-85978584C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A30CFF4D-F662-0C86-1C78-531CB0104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CF13510C-EACB-43E0-125B-B2C76CADB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9E43F256-9543-92E5-AE48-1806B66657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45664F0C-421E-A219-E7FA-BFE688BA2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2A8648F3-973F-BFB2-4558-72625CEB5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8074466D-FF35-E809-F11D-9DAD55E2C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539A2A1D-C56D-E615-737E-7BC3A36B6C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070D07FC-9D05-145F-33EE-A005AD1DFB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E849B68F-E854-D45A-49FD-EFCB71919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0B694EA8-2A85-1455-2BEA-A60F3A50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AC205758-B14B-42EF-9766-9BB87674C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7FBC2A57-B27D-4557-A6D3-0828549D8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AA7E43C4-1E43-3E8B-24EB-BAD6F146E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167BA6FC-7751-1771-1E5C-86A2AE47B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E7B0A049-C7DB-8875-A019-24CE83B97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0719DFCA-5D6F-B56C-44CC-68DE81344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F95DF13E-4DDE-4F68-D571-C258D712E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258915D5-720E-95F5-A433-8B119F7C3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988E5323-C24B-A05B-7949-EE9801D9C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6D6C0D61-2627-C9AE-3B46-45B654148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86520B80-844D-AF8B-C679-CF5D45A84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42877FEE-9E99-79A9-9DCB-030F1305B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69C618A4-476D-2549-4835-8E0D8CF5E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E124975E-ACE3-BA67-7136-B2AC69DC1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CD5342AC-0471-4537-D5ED-B705625D0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0A667A9B-E356-17DB-EFC4-78D82C99A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D35772E9-E502-29F3-2B5E-B2013FF9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F1855B44-937D-94FD-22D8-280B38BF9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56FCB69D-72E5-C285-20FB-221ABB19F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235E3C19-04CD-59E6-152D-5EDBAA4B1C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6AF794EA-479B-CA55-C1A0-AAB9D760D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42B3226F-F778-88B3-AB38-D5C46E4DB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7478090F-8BAF-59C7-6E39-0FA4C9FC0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10828E04-78DD-7942-8938-2161C38CF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AA71F8E6-3AB0-2692-5A1A-739A0C080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3BCC4C8F-C0B6-39C8-DBA3-9360B5CAD2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41662C67-54DC-4BA7-510D-AFFCA618C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3432B2EB-8CDC-6112-B52B-158CE37B2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7E138718-AC77-84B8-D4B3-E4A88F7E8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D33B8F9A-E245-9A25-A6BA-1505002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D160C3F2-CFC3-7CF3-CCC2-565BB3B63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B55B9444-130D-7899-49FC-2DA4A960D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3556DD03-1C51-7A4E-5923-0C5CA9C6E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A9A739C0-390C-977B-4C98-F4D3B5A3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6F78C5DC-7898-00EE-14BB-4F8F61BF73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967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90F90E-2B10-4B41-E6A1-AE7B411F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9C612471-DAD9-05BC-054C-9372272B7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CB102-D67E-6553-F7EF-A06404710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Question-9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AA7925B-B1FA-C57B-6AF4-9A49C5CC0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3EB483-ACD7-F02B-51A6-7B04D36F7A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F5E71A3A-3294-9CD6-F496-B277368D2A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9304013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50B77BF7-28EB-FE2D-FFB0-CC7F514FC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5EF4F638-1442-F7D7-0CC3-595E7C828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14348A4D-AD77-C76F-E5B6-35D64087A9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7A984B1-061E-7121-3C71-28CA4130D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E435142-AF47-247D-FABD-0FBED61E3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8A66879C-B29D-7A12-FBC4-1ABC604C5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B810D176-DFFE-0D77-25D9-28BCC321B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539979B0-00C1-C9F5-BFAC-5D9D9D145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E6D0833-A42C-1614-5350-51E33D2EA4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406ED38-1717-1957-B065-15D900C732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CA90F7AA-585C-21E6-183E-FC1067A99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3808034B-4F2D-50AE-91AA-2F61E4DEA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63B02D4-4AE8-9F84-EEA2-59CF51C0E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6CB0FAC7-4F05-4F8F-F35F-39F6665BD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48BFE8B9-07D3-9F96-3295-BC81C3CF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E2102BED-51AE-8E61-26E0-7312A5554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D738801E-A389-AE56-34BB-4545FD7E0D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05AEC848-CE7C-6F62-D2DB-5C784CEE8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2AF5D48B-5E50-CEDB-0E55-4D67F04B8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0D277296-5B2B-9B3A-519A-A977F06CF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61B3E7B7-E986-B9A9-7321-1A8C31FC1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E78CC49B-4420-B7D8-B394-18EE71CCE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52CBDDEA-C27F-5FB1-03D6-20CC23E0B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DA054A2C-8495-8514-98A0-D171A9996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42DA6476-7462-C65D-B2EC-983514A199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9332F4E-A506-F4EA-DADB-CEB88791A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67727ABD-FFEF-FB66-B254-74794C9124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CA215F14-08A9-F399-4152-A63BA3650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90B3B639-237D-568A-686C-0511A9AB2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5B16708A-DF5F-0BDD-9EAB-AA039D136A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44199ACF-1545-7A16-59F5-2863A831C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68E9056E-BDEB-781B-D8E6-6A9BF884BE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375DEF04-A1FA-1ED1-AE17-9672C45B16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D3BC843-D3BB-FB77-CB05-B65D0196D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28553491-07E7-FA5F-EE8A-CD7B8F3F2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9457B572-F196-4AED-4614-19D1047B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A2F5C50C-46DF-4589-482E-94FC9A938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AEC6856F-1801-2209-6EC4-A0483BBF7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E94D32D3-A81B-4289-2086-7DB4CBB39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77853B4E-15A4-55B1-B1B0-89A3852E7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36C0EE48-19BC-C5AE-411A-C45E18FF55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90EBB514-7DD9-5531-9D0F-3C53F3BC8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CCA7374D-8CEB-ECCC-1FE6-6CDDE62A8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59547765-8392-BC47-0389-4B6290087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F4895C70-F732-CF6F-57F4-1B6101BEE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57A3B596-0DF2-26A5-F4E1-26289E951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66D3AE40-F21E-2913-793E-64DE0E2509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19218DA5-5722-D00B-F728-2E8B09A99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0B4F383F-89FE-E167-AD04-25A629C6D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319F25A4-2E7C-94AC-8C3C-DA553761E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D855347C-4198-C4F9-2A60-E7C41A37C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7A79F6C8-C6E8-EF38-75B6-6F05B1CDC9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3DF5E839-5083-0BB2-77E4-465597171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C21D7C39-826B-F9CE-BDA9-53A0A6BCE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CDB2B4C7-715F-22ED-9A35-2E3256280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3A671600-A39A-D110-3694-04065F673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9E2B7FFD-4FD9-9892-1756-0AF8D5078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5F44E21C-9127-4CC8-AB6F-7D3B8C0D9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E7DB412C-64A5-36C4-39BE-351AACB55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44D49F1C-7618-34C4-B127-8E3743AAB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D79A8930-61D3-7F01-F951-37D8F6E336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28B82B94-05FF-F957-7545-38E026C8D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F4BF5AB1-B622-6E33-19E0-6252FA107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3EBAB884-F46E-239F-55BE-84BB07FA4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C05AD368-F748-C61D-1698-C6669AC09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38DA350A-9F53-6DDA-FB30-681D89A85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E322EB04-6A74-E2F9-38C5-DDADC2A66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E24B221C-9943-0149-0880-45156F76A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3D9E9653-7758-0027-B941-4BC697098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E79A6967-06C6-A5A3-B6A7-681FFAF0B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02B73B7C-E56C-F257-57EC-27B3FFDCA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0233E11C-C357-8B55-2F85-CB8D820B1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72BBC50C-5D77-9EC8-2D40-550E9AF18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A82E64CC-D613-D6F5-7839-BF21CFB5B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C1F62D60-4FBB-7E41-8C5B-AEE669CBA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BC630F7D-E1DC-6126-E265-52386927E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F273C589-85BE-0137-DD95-24A50EADC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853B082D-75EF-C90D-1BB7-3A5B719AD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0AEF6A9C-6C20-C151-D009-806855334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280A3B5A-1523-D507-2BA6-43418C4FC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DF5FDE8D-6BAF-1344-15CD-583A8C830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ADCF996C-1EC6-2F34-35ED-2D12EE9C1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74B716FA-0200-5DA7-2B43-1E8D07BE6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4D38F4AB-4291-0754-D249-41F783C6F6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0A1D5D42-FA03-0F7A-9397-2E1186871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A6410FDE-4E6C-780D-D5A1-2FB373B9C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6EF0415D-1229-79F2-0D17-976994D84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23C9A139-F163-BA44-7E42-87F6DD984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BE35FEDE-7E55-ED52-3505-4EEEFB7B6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FFE5C776-B428-96EC-4D5F-30BF49AF8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C55962DF-20CF-DD35-9B27-C15F53B27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DAB876B5-876E-98FD-054C-2FC19C248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C02354C8-D0E0-4DC4-6841-4B4B3A3C22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20761067-F51C-03EA-DDFA-5942AF283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37818E8C-D984-7F0E-71D2-67A3293CE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80F40675-60D5-6784-C3DB-8F2FF9C6D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A77FDBC9-35EB-0B2A-F6F8-C68A9EBDF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6BACC479-9E18-EC4A-73D2-1CACBB756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8E683005-7148-CB86-A48E-F8A2052AF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BFC5ACBB-9D46-B382-EE40-4AA91367C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389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6C6B2-ECDA-E421-DC1A-5D9A11BD3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5AE6414-16F8-70E6-C817-0270FACFE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043079-4C84-F038-EEEB-800D7BBAB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78CC1-81F9-1417-EA4F-F346028E1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9EAC1B-96D6-33C0-F3E7-38F166981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Don’t Stop </a:t>
            </a:r>
            <a:r>
              <a:rPr lang="en-US" sz="4400" dirty="0" err="1"/>
              <a:t>Believin</a:t>
            </a:r>
            <a:r>
              <a:rPr lang="en-US" sz="4400" dirty="0"/>
              <a:t>’</a:t>
            </a:r>
          </a:p>
          <a:p>
            <a:pPr marL="0" indent="0" algn="ctr">
              <a:buNone/>
            </a:pPr>
            <a:r>
              <a:rPr lang="en-US" sz="4400" dirty="0"/>
              <a:t>JOURNEY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1CCFEF-5420-BC4E-8A54-EA612E7699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54" r="11754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F693F1A-E866-F65D-92C8-B907FEFA4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76FFF00F-5F24-A062-912D-4185A5071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58A588F1-0EA5-EB48-798A-631D4FD2F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2DA43E85-C993-ECDD-6405-6E257953D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B710B19C-05CC-04B7-D661-E6D6AC670E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F46601B0-0D6D-315C-B7CC-97400B25C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98A13B08-039F-9475-A512-90D6B6D30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DACD47C5-B4CB-E83E-B1DC-D19AF5AF6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92F19D01-1FD0-7A96-5FBD-1AAFE4A910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40ACBDF5-476E-C33A-0C42-44C3A7E7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F5B5A39A-392A-47BB-E71A-318C3B23F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362C0332-29F0-6192-A349-0BD705C65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3C380A1E-9888-C3E1-9C29-5755238E9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66BC9479-FF1C-93B6-8278-DF175B88A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9C8A653B-C401-FF3F-E962-47EB2535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7690714A-5D9C-460E-C094-AB0F831EE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015711B6-4929-A49F-8278-513C1758D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7518DA44-77D5-76DD-8310-BF26EAB04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7BD56DF0-5311-044C-C91F-14F974A81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07AAD8C5-0207-BACE-463D-D83BFA320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C4206AD1-F5C1-925A-0491-DF051E150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71A93B7A-656A-0FC4-6F16-EB56A23BD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77CB90E3-F9BA-7A97-E734-4E75C0F5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62DB5254-6A71-EF69-0221-5D2B2C610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D72C7141-68BF-9DDA-7FBA-05B4D34325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75C462E9-6A12-AD84-36D2-4C8C5F4D6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1F75D999-F686-28CB-40AE-3169C921C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D65BC5E-A234-E3FD-A775-4D9CD9FAB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B34EEA67-2292-0255-8B9A-91E2A5D7C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D170039E-7CFB-4E0D-50FC-CF3FF0C2F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0AEF9ABA-37F9-04C3-FD75-C707FFB55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B80A5674-A2E4-E498-033C-44ED52D63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93A0A7E3-B6B9-4C6A-000D-8C0F68EB07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710E21E2-CE09-D98D-6792-8954CC17A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4981FF75-5DE1-25A0-3CF4-6D0EE301F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628CBE2E-5252-325C-BABD-1E6322785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C71F5607-8098-F473-F919-C7CF74A29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22DBAB68-E340-A81A-54A4-4B8C02FB8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512B9EEA-F7EC-4BCD-CA2B-5FAAD13A3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4A6E9738-4163-4649-ED03-7E696846F8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55C5FBD2-B2A1-FB69-6EEB-DF608AFAB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BE47D191-0C36-1600-705C-ADC4AD0F2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7DE4ECAA-E00A-A656-2C60-3CEAAFE7E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B32B7BCD-737C-9466-7B06-82557BB2D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53BBAA90-01E2-ECE0-81E0-90DFF6EAF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712C99BE-1156-2EEE-BA67-68852D37C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B27703FA-C2A5-DBBE-72EA-96AE67F11F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D77B6578-68A2-3C17-5736-62A5D43A1A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589CC4C2-5C7C-4AFF-F86F-E6E19CE1F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9C7A21D8-DA84-2E0D-94A4-337A62DD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0224ACF3-6552-4620-9291-007E2F951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F99B930F-2916-31CD-D30F-22BD5CF0C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0F5E7E1F-A43A-5F1B-5D11-04FB91BEA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F06D2F7A-C2B1-A8EC-F855-A6E303589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9B4482B6-7B8C-BACF-C719-69752BECE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3C905AB2-3AD2-7E52-D192-87BB63070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F5CA8F31-0E0F-5983-31A6-603ACBB3BB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B5E3ECD2-8A06-E9E7-B49C-9E136B6B0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46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276D3B-11CB-9945-347D-FC825273B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F254AF29-72EE-77BC-D90D-F9BF1C24E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103B79-104F-CE11-BC71-4F79BA90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Question-10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CCB62FF-A26D-11F6-D786-5E65725C0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DD9731-F741-A986-DA1D-25F6FB728C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CA801DBD-F942-61EF-21F3-5AAB22AF2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This Robbie Williams ballad is a staple at weddings, parties and karaoke nights.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D3B138-232A-92D5-71C0-7A997FF8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4D1D6F11-E5D5-AC4A-8F48-C7684062E2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0226096-5D58-C969-B0F0-FC944FDCDA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282D9E9-E3F7-8A78-67AF-E8EB7423E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6C188CC8-1BD8-76F3-FB28-92846A5DF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847769D-A293-E3A3-50B7-8FAF40B91A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47DD85D1-C25B-9E12-1685-722F2FF9D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7F3888C-11D8-2543-9AE4-7036A851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1D1E4990-1419-74E0-B4E6-17100080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A2453E2-4EE3-AF6F-213C-98C39D41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7BF1762-63D3-45E6-0D4C-0B676DF0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D3EC9C1D-12CA-19EB-2ACA-E44086B44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75D4BDEE-3532-BF44-4F3B-323018E71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A53BEC51-BECC-EF1B-CE47-8EE9E03DC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72D62E18-37C2-54AA-E487-76BA8829E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F057103F-BAE2-B43D-8EF0-E6AABC5A6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28CDA555-D25A-77CD-A91B-6BA0F44E6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C17813EA-FED4-29EC-F247-D6BDBEA5B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0DCCD07D-4443-E84D-3D4B-B9C3212DC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2E4399C2-6175-88F0-B16D-F04B4B554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A77639D1-1617-6F40-467C-B7EB3D589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0D283BBA-E81A-FFEC-6FE6-B9629085B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96A0E301-0C50-7330-8F41-B6039378DA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36D26670-3026-63E1-9473-DF15C78D3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04B49BDC-D94C-EACF-0854-B20B239D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50943A78-3A4A-8723-7F68-433696A88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61BDF32D-A092-F776-AB74-6A693ECD7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C08764D0-4DE4-0C38-9635-956C7638C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3DB5D052-102F-38F0-1C83-EF13A0D2A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36E83326-1563-6DB9-DBB6-72D33D384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425BF2A8-045C-8088-1C79-C682013CE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5481DBA8-B3AF-DD9F-E442-13D47AFB4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1AB465C1-336B-B8AA-1819-0E3AEE795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57975997-07E8-0608-50BE-3781DAD7F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C1100CDA-2726-27FF-DD0C-107B269CF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6E472164-EA3B-03E5-3E72-A81639EB2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1253E39E-465F-8735-BB61-192E87334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EBC70CEF-72A5-063E-EBE1-2E6C79190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DC18BF64-78A3-3E49-E2E4-4ADD99F46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AE0F59A9-5249-9F83-D93F-BDD22E8AC5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F399E77A-8827-32C8-9CE0-A6B78DA54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63C37EE7-B206-44EB-EDF5-A66479F25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A7438791-CCF8-2CAA-3346-9041E8EF3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7BCEDEC4-F56B-AA53-18BB-76B1B85AA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47FF4765-4008-E561-1728-55DC3F90E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ACF53B79-FB4D-A59A-9EC2-DE86841D1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2158F4BE-5B45-D1F7-B689-A8C8DFCF3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389F7FAF-E393-D267-27AC-33468BC8F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EFBC8FCE-D08F-B219-7C32-23945F58C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63025871-FF5A-4B33-66E1-B9B0CBDC5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A6681B5E-365F-AD58-2AC6-8FB069216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62AA9F73-340E-0BBA-1395-DB9D24D45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833EE2A8-A40F-944B-97E5-50E9458BA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1A72C96F-7FA8-0629-B96E-6BD2B03BF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4A4CEE72-5F39-C2E7-8CF5-079B09EF5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CBD43A03-00BB-EB92-C3E6-7EC54E96D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E42AED42-E8B6-AFED-FD29-C1B10605D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4A253C2C-9029-84E1-E484-4D8EE5E03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D87BBB43-DB92-DB0A-AB74-01E505E97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EFC990C3-38E4-7E16-5D5F-07BE41CD1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20C0C5A8-10BC-EC50-5EBE-60F8D2413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84FDB9F8-AB5F-B631-4C3D-B442EED01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B9595D9F-B1A8-5E38-D9BF-4847BB1B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1DB7FA2E-3EF5-CC40-2B46-5942142A1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40E401B6-518C-3700-F133-47913BBE8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5B48C9A5-AE34-F5B0-FE42-8ADD28EE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DE5F15C0-2D8D-8594-3ECE-B22EFA7F7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C12DDF7D-09DB-BF37-DE67-08DC63F91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D41B0515-C316-6BC7-10F7-9B36F852D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A80396FB-AB18-FE7C-BBED-55D99D856E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3634C038-7119-14B0-ADAC-1048211BD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F9BE9D2F-6062-4B7E-D5CE-AC2D6B2D5D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3B4D9C74-DE04-4975-9390-314A9719B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A5581FD3-D4B3-034B-E2D4-C2DF0A1037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FA3237CC-0648-FD8E-AF72-EF2830DB0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98A41153-B9E4-B21F-D2F4-A4E263A15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26051E99-04FA-19E5-1AA9-AC8F0B436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D02DA7D5-FFBB-2431-74B8-528CBC938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4E912BC8-2ACB-88D6-DA8F-2CC65EA96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F6768B65-FB10-2C30-D3CE-C6CFBC219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D3EA1B5A-295B-074C-4DCA-3B44D6788E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73ECCD4B-22CC-7834-A2CF-B29B6CAC0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5E399BD1-844A-47F5-FD67-5E969561F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C2E19132-C61A-C0E6-C5CB-1582AB56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3AEE67A3-5480-DE23-DA4D-8AC6A28F1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3B333459-8B5E-E82F-D5A7-F24C72CAB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BA8EA6CC-B12A-1BC6-C039-173F97EA5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A84C4D8A-564A-27EC-F9D9-AFB7FE787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3DD204FB-008F-31CC-AF2E-304B67C83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2136D6BA-5058-D4EB-D892-BB72C5F75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4852A37C-A7F5-DE76-8B0E-D0976CC1D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F083FE24-B69E-F620-7AA8-7E26C3EE2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A2E31A10-A9B6-C11E-624B-BCE4BDC16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F32ED8B8-1C36-BD91-E652-1C4D3DCA2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747251A8-56C1-26FC-4100-ECFC13388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64BD544A-CCC2-3591-1DB5-47E75FE0B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3B4B0D5A-82B2-8AB1-D9C2-F7A2FD5E5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8B8FCD71-1390-69A2-C04E-BFF663035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F4C20133-5158-DDD0-BFFD-90B7382B2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6924AAC8-EB6E-DC94-2FB6-CC5225320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56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BB0831-7DDD-7712-AFD9-A97B908A9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8395587F-8202-A65D-8C1B-D0383EE6B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63D27-8AD9-D63F-4966-72482F264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Question-1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8AE8F5A-282A-C4E9-B52C-23C3C6795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FD5CD-4FA2-373B-E80A-B5081F7A33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6005426C-049E-1193-4EE0-23D30F9F34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075229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DEC3C7E4-095E-9DDB-52E7-51E3AE64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E92BFDB-2CE0-EB53-C71B-FEF18CE36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9E2FDFA7-FB60-A618-6D63-302B4F47E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EFB6B3D-895A-ADBD-9297-7B3AC4B563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0B95BB6A-1C9D-C0D2-624A-D5738DCE1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8C2B011B-DA2E-9116-4FC8-C719E71AB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F38E2401-3DF2-6FAC-A550-FBBD60701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766D1E9-D98C-D453-95E6-85661A51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1C3F507F-B200-5DA3-0538-CC21D2E9E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150B0107-AADC-83B3-715E-6B883603B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6866F784-34AF-1B97-53E5-531225001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CA84FCBF-F8B6-687A-88CE-2B3E6D181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BD03C5FE-FB71-C22D-11FA-B030AA105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6B5ED94B-6F23-4FB1-AF2E-DEE2A05E2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1F2A19DA-B6CB-DB55-7729-EF1C6D3E83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2B2A1C4A-F44D-A069-98D4-CFCBF5FCA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3959D2AD-E85E-B87F-765D-B2C912E795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20458C6C-891F-8A40-7C11-53CE26996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1255BB8C-7C5E-A5B2-67A0-54FD4A9DCF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5EF47E20-75ED-E9AB-E3B8-B09F6407EF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D8EBFA24-C0C1-AE4B-E9FF-B0BCE835F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A06724E0-93AE-90D3-13C3-78854AA51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5A815936-65F6-0F64-DA4B-CE3477B0F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29CDB899-FB19-3EAC-926B-6C71A45FD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3647A8E3-BAF8-C3E3-7B94-E5DAB29507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60B5519-7C9D-7911-566D-37499AF3E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EE1AA06D-FEF6-DC87-336C-477D37066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6975C62C-2A03-313C-664E-26D191914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80717456-ACED-7A42-CD00-52D1ACCE7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D50FBC31-E26D-A6ED-D217-CE87CF324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5C0D95DD-96FF-8AF0-E2B6-904E12D3C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BC5C0AFD-AE47-E59E-ADDE-AD557FA11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2A60FEF1-AC4B-793B-85AD-24975AEBE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3E3FF1EE-45D8-5766-8EE6-DC97A309D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8A9F5000-F3D2-6A13-E879-719C4B28C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7E6C055F-A742-2610-B6BC-8759E789C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26B61AB5-7F3C-B914-034C-0392E7BCC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42AFA82D-0FAE-73A0-1C76-C60428977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D7CAAF9F-03A2-3FAA-CE62-C8F27FFFC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54D1FB5E-8E49-D6BE-97D6-BC682E55E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4FC82C7D-0047-7864-EFD9-2AC8D5A56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FD6130CA-3577-59B9-6459-B4E4B9633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B1CD08B5-1080-C7A2-9EE6-2BE143B18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A7EA0505-81F8-970F-2F38-C2211EDC3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A27AD192-7219-E52D-F3B0-5FC3D0B19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7BA13369-EE9E-9EB4-17E3-CD6094400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9101211A-CAD7-ADDA-05B2-C29FA85D4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BD7F61C7-1E7D-493A-9195-E4B856AC8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163DFA3D-75A8-B977-1E72-166AF944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65483CEF-8FC2-C4A2-E336-D19C7FF861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CDE7E09C-DC27-ACE4-43A5-7633E0AF9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9C494DBF-BE62-36D8-D490-F024D3DA7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C7D8B926-C9E5-64E0-E309-D7579C710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AB4C6BAA-CE8D-0B39-7678-3F1BC4545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EBA65D28-0790-B534-9362-14DFA8F7E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2FD9B3CF-394F-FC19-16E6-9D87F3BCE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4A95289F-280A-EE51-095C-2661ADAFB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0B6328BA-DE52-9E5C-4594-45F61ED6F7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CAE233BA-AE94-0C6C-1E43-F4B62BE23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F2FCC8ED-FDD5-3B08-7A66-D09F86155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7B0704A7-4D4B-BDBE-9A0F-72CA11A57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546754B8-886D-5BDE-A831-575A3F65A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D166D0C0-B431-4937-0D3A-77F2E9D1A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85464A94-EE25-A74D-4958-2B2B8133E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47141C07-7430-A0D9-B272-07DCF9016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8C624439-D5E5-70C9-3467-2CEAAAD56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503F9762-A088-B720-0C85-C920BA08B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85723E05-7F23-30BE-2958-873985128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6759A222-758C-A78B-2CE1-46D0E4A42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0A0C5571-3A35-1EFB-65EA-B268E4E347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48A1E14C-3980-34D6-6655-A742AF3B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CF55081F-4776-1D2F-AFD7-8FA377945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14025723-C658-1A17-07FB-3A77CA6DE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85F82949-1FA7-0A47-524E-637EE4CB4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0D22D2CA-F868-D159-1127-254EB134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3D52A676-CF03-7278-75BC-E6C467321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C6DC4E9E-30C5-C3E8-FB16-6B269B5CE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5DE14F92-BA2D-5D06-1DFE-596DE65E9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F80B7C58-C0D0-A383-4C48-11CDCA1BC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2832BE1E-E2A4-4F3C-9E50-3DC35E5E1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BA85DC73-304C-9F67-5190-4E8D226F6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C13F8D59-B918-F515-6880-EC2B84ADD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1A4124E3-C5B3-6234-EF77-9C1CF5DD9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917BDDD9-705C-49F0-6A17-F39D21FAC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1C75625B-1B31-5714-2E54-8B118E6C2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8B02A686-900C-6DDA-88C8-67A86E102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1099B157-DB37-24FB-D83B-3A367C39C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47E1FBC2-2F4B-4ABA-C552-8FFFC2621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EB360CCA-82F8-2140-4544-1C7D12727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A35EC962-F0DC-9816-9BFE-070B717432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27454653-9766-6504-F676-8F4FB93B3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86834326-7C65-1043-B865-158D151D8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62397B09-C6EB-51AD-CBA3-31F011F89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B6B35AAA-3597-6042-186F-D55E57A4A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31BA47FA-2FFA-1FD7-027E-173D7F1EB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5D5E8ABC-9DDB-2FB6-F9A2-D1F842616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7CFB64DA-5566-5CA8-7AE8-02D24A1FB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3B84A60E-442C-B7B4-5D3A-7A22CCA459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F97779F4-7E86-4A82-2971-9EAB526F6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B7D8C7AC-70BD-EFF1-E08F-14F46A638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03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F9356A-8777-1D6F-66E3-3721CEB0F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476ECAD8-D4CB-CC6A-F570-5BD345E57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09EDE-2A99-3B8A-82F3-5271EF5D6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Question-10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5F6620F-0D6E-8699-8029-4C298CFDF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5B0A52-712B-11AE-6714-A72EF23D8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F8BDE8A7-CF4F-2903-7887-B030C1E705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405138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B185F1B9-9069-AA6F-9EDD-A46D5E00A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926F64B0-1C65-451C-BFA3-E24058E68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A0ADF3E3-592B-A2B3-0A18-C8F016763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A4A87A4-449E-BD41-4AD1-156F6B09B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A796670-6177-0114-51CF-41D976C98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578D9D4-F460-4B56-58FB-3FA551798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F3AD811F-A1A8-D424-48FB-F4818CFDA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FCCB3D16-47BA-6EB6-5D71-F43A38CE1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8F77102-9184-6BAD-9523-9D8C5C2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13A38077-96F9-D25C-E92A-D2B1BF82A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83DC5B5F-5A8F-3555-C66B-7ECA42934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A4C6F588-4F9A-6AE7-0411-B05AA2BE1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B8067F20-B45A-665E-F145-0937D55DA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7572EA5B-2516-2E7B-6128-DE44FD6FD7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EFE7CA10-14B1-FC81-C91B-74A889684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F0527CE5-BC5F-039F-733A-1B7B13E5B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C4027E30-7FD0-3A05-158A-C0F2DD307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80908C95-C2C0-A864-11CB-0E47CDF7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0DB6F6A2-CC77-585D-AEE4-C5235C8A8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DE5AAA28-B19E-D2E1-43A5-62B8A0BFC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46A81EE3-1067-0045-79BC-E9CEBA466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B8B004F0-E7B4-C6BB-FF8C-EE3B81D2F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2C614301-92D0-434C-1EA7-118330F33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9B127F8E-D175-689F-EEB5-A1E7D4049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100BABF5-EBF4-BF2E-B44D-806C0B707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18446E52-8600-5D87-3014-97D36E220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11FF21DA-9C26-FA99-C61D-E9213491D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963501B4-6675-7232-59A1-07D31D52A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0BB4C89E-69CE-5B7C-CF42-1596C95C3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01625FE2-7EC4-CCA4-F7C1-52A74DA83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7E2FAC0A-C287-125D-5790-56B6CEBE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2BAF481A-11F9-B489-A4E6-6B5A56869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46FC1108-0FBD-C700-29F0-9772873C4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064D01A0-A358-DAA5-49FB-68C6C8C8F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2B1EF32F-0C26-562F-71DA-EC27BA352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FA0F9005-6FB1-D8BF-CF56-35CB0E506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ECDAAB9B-0D50-52E2-2482-821D95897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90DB5962-C36E-0F7A-C8EB-70444D101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52842C4D-3B5D-4A44-95E5-6AA17CE65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4CC46289-4025-597F-12A0-04EA2C572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793B934B-2C4C-AF75-44E0-B55CFCBB4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ECF65ABA-B4DB-BBA0-2AD4-952DB81D3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E0F22C87-7030-9E50-EA13-7717348FB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537F8862-BA49-E119-7909-88B971896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CF0DD935-D338-8C75-EDD6-13883DC9A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333B0115-459B-0DDC-8F39-4CADAF27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C1F62A0A-EFF2-8306-42D1-BCEDCC912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2CC5A19A-5C5F-1E19-A89A-A4A455D28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A8214623-481E-A8B1-A6AB-2311FABBE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A5905F90-6C7A-FFA4-A85B-148FDD7D8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71A81606-5303-5B1B-10CD-527B1FFCD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9A3843AE-A64C-19B9-4F08-28FEB4AD2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C9CE47B7-E2B6-5AEB-1831-777995FE6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AA4BD5F5-E72D-13AC-D47A-2818124B8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B4949F45-C269-4E14-C442-AB991C86E8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7D22D4D3-32C3-4E55-A8A5-9C6BB77F4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DBC6BD9E-5F70-8460-BA10-65029769E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17369D96-7698-57DA-8299-4853C6657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40D61B7A-916E-88DC-EF9E-07F5A3571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74B00BD4-C554-0F47-1329-60B418753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03E38DF0-38C5-0B23-1B77-0740BD757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659CD4DE-088D-7DEA-2EE6-3580583E5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64831C6D-3142-AB3C-E933-EC3FCBF78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C8F97FD5-97D3-2D48-CFD9-868EF09AE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43CC2C43-0E42-3316-7401-C61BB5D6E3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311614BA-BD6C-15AA-72AB-92CE2F22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635B2344-D80F-C224-18AC-0AEB21E55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4E9CF9E2-568A-270D-D1B5-A660691A66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1654A5B2-9EB4-8828-67AB-9270A1D25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22232BF5-DB98-733E-7531-6B3D42799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CA91AB1B-9E17-051F-7095-43D26C233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EAC1A4BB-81BD-0984-977C-F4865DA87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B05EFB80-8809-F14D-D323-B51F94A597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87CAE36C-F645-892B-ED64-CFA8466777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1B6C8076-C1D0-BA8F-65C4-4D66265D3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113868E2-511B-717F-86C8-067EF6056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AE4D692B-AB04-0E2D-77F6-C01A2334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C0B2A27E-3537-0B0E-F19D-94516716E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87A5FBE6-4817-27A3-3F78-E20FB61F4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EDC22ED1-9042-509D-2C36-244708AEB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4C10F898-AD99-55AF-4962-DF9020DA3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368AC540-9EE6-CE99-B84F-7CEBE9C7A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AD0A8ED3-4E44-E742-5769-60C45A339A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9A5F8B92-8D31-4224-12EE-C07270059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C41DA7A0-2780-78AC-7944-55D1075C4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08C0E714-A644-7329-8E2E-87C8727D2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1E981796-A11E-39B2-D6B5-EC643E03A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FE6A96AD-803B-C5DE-A297-4D5D72156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EAACF08E-23F7-8F90-E0F9-F3702270A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9452FAAC-AA0C-A392-9B60-1E11C30EF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888454C4-B9AE-C874-D2E5-64C81D59D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B49657C0-469E-8526-D638-BC5BFD83B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002EF419-D314-7EEA-3269-B69E39DFA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2E6FB881-F25A-590A-7D97-FBB80B900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2C3E9CC0-8688-A937-9235-58444F0E0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F4A72254-5246-DEFD-4569-8A6719895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14A5012C-7E27-BA5B-67AC-9EB84D486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3965A435-1F4F-76B7-ED40-4477CFBD8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1F42DC7E-46D2-3920-B485-7C0DF118DD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86C02DD8-84C2-F563-E2C2-2288957EF3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24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9A419-C978-7207-A60C-67B19F816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F35392-D6E0-49F1-99BF-FCF641772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6CBF8D-7A0B-ECD5-0ECC-9B4BDC9BE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6EACD1-F4AD-4462-B4B5-55086FECF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0575EB-FC4C-119E-E4DA-95D1DCBCA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Angels</a:t>
            </a:r>
          </a:p>
          <a:p>
            <a:pPr marL="0" indent="0" algn="ctr">
              <a:buNone/>
            </a:pPr>
            <a:r>
              <a:rPr lang="en-US" sz="4400" dirty="0"/>
              <a:t>ROBBIE WILLIAMS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186DA6-0800-CF5D-19C3-FC427A2D0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9613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31605F8-C828-2064-D96D-C6A7132B4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8F702212-FF52-3C36-D73F-C15FE2ECE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4D48CA27-2D53-E2C0-63A0-398888061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EEE4B276-FA79-2181-CE84-EE7F886275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651C0E51-B8D4-AADF-DC7A-5C5806266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1CA7767E-4539-AD28-7992-2CD526419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DE9B3916-5FAE-D8D9-BE53-24850C656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CA8C4682-EF77-39C9-F4E6-64CC48C7F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C83CF891-8ADE-0723-8C06-0BC5357A5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F9965C78-C472-C001-273E-314D9C4940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D1377A7D-DF4C-3D12-243D-3DC551691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A3FDF6F9-30F6-F400-1A93-40241784F5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7250720B-4359-2A52-4922-4DE8C561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B6303562-2AE0-A735-534F-1886B8D82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A473C53C-30D1-88A0-BCFA-8DE7D16F58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7E9FD598-66F8-63B4-7265-F54A991BA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E05F96CA-015D-E2A4-617E-3F2AD6E7B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C54E15E6-7767-1A8B-AF4B-59E248ABEA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C6195519-181A-7587-CC09-B6D930EFB9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8B69CA3C-E903-43D0-410D-93455CEB1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F0394037-C4B1-1F8E-81A2-1CCCB89E3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F0D1312B-D780-95A5-5B35-4C162111C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197DCBE0-FD64-C931-BF62-96AF6884C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C7669841-EEBB-2855-C34D-0D29DE772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94A676EB-9F72-0383-AA68-BBD224DA9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6AE41957-EF00-21E5-C773-3753D93BF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A9D42D04-EE5C-CD92-CB1C-706B241C6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8578A7AE-B725-D793-96F8-D8ED90D43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B52C96FC-A17E-DE35-C8BC-A4E1FE82E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607ED00E-0AE5-8327-DDCC-440259909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0C4F304-C2F4-BF23-82C6-49FC4AB8C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D6FF16B7-FEF2-94E2-1423-8839BFCF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F5E23778-0881-9347-0098-FDD84B908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00EB9442-2EC1-CA9B-C273-89A4D21858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0E7E970E-0B9B-B451-C952-25F61F094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BF4B59D0-4294-F6D7-CB03-E743B224B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F7FD11A4-15BF-093F-589A-EC533ABA9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DE391D87-FF6B-07CA-8FFC-75C5EB67E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29CAB9E9-7032-940D-8034-02A784D5B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09D9C48F-CF58-7036-C641-88E8452F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AB20D6DC-0526-F901-AFE6-18358E9A9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DC582875-6390-E7A1-E96F-42445DA99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49DFBA61-EF70-59B5-F4C2-B61437BA57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47A9C179-247C-C269-2074-778CECE94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4193FF7D-BE04-DE7B-CE6F-5E8014B27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58609D68-0D38-8C03-6D7C-75232387F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C73E0E37-7FE3-50BA-D40C-4D661FAD9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3E6A3B12-9E33-22D6-9BFE-B9118BCB95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B2F2269A-C096-A9F9-0A27-4EF18EB18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625F0487-C7C0-DF3C-B138-D169670CD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399D4DBD-C84E-9252-EFD0-8644BE795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1784036A-D1C1-5C98-E8DD-FE407C35C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19DD7211-0530-8D7B-C9DF-81B42AB48A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34253297-339B-5D77-57C2-49686BBD5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094F779F-37EF-AE16-11CA-FD2241320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E7904EE7-F52A-382F-0304-53963728C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2E015E86-FDEF-BD53-A01C-AE86624D2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443B7C6A-883E-F600-D863-748DEA248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42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B450F-B366-87DE-CDA5-270DC9F15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FF1C13A9-A492-23F0-7D89-D946B327C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A5F921-4D7A-6551-6CA4-EE5CC2EBB7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FD99D4B2-BAD7-747B-1FEE-4CF07D9AA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6F2B7-955F-41AF-6C87-BC2C212E1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2689" y="3331749"/>
            <a:ext cx="4606621" cy="1533098"/>
          </a:xfrm>
        </p:spPr>
        <p:txBody>
          <a:bodyPr>
            <a:normAutofit fontScale="90000"/>
          </a:bodyPr>
          <a:lstStyle/>
          <a:p>
            <a:r>
              <a:rPr lang="en-US" sz="8800" dirty="0">
                <a:latin typeface="Jumble" panose="02000503000000020004" pitchFamily="2" charset="0"/>
              </a:rPr>
              <a:t>Score Check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BCDF42F-D77D-5861-0094-B7CA059C5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19EAD11-5026-C2D3-74CF-00DA4C81D8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B35A84DA-6D9D-536A-F252-01CCF559F3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629150E4-8AE9-66E6-16D4-41DCD3CAF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7C2A2391-6142-26AE-4CE9-259B678BE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B152ED19-32EC-2209-5678-41DAC9B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1D2D6211-2E8B-8705-DE64-8E122F5F8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8CCCB832-D79A-5C2F-4E72-90FED8E031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266D04F9-5270-E3AC-E872-282A1988D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">
              <a:extLst>
                <a:ext uri="{FF2B5EF4-FFF2-40B4-BE49-F238E27FC236}">
                  <a16:creationId xmlns:a16="http://schemas.microsoft.com/office/drawing/2014/main" id="{B50BCA0F-D133-6773-218F-C4487AA8D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3">
              <a:extLst>
                <a:ext uri="{FF2B5EF4-FFF2-40B4-BE49-F238E27FC236}">
                  <a16:creationId xmlns:a16="http://schemas.microsoft.com/office/drawing/2014/main" id="{EC585CD3-827F-8AE5-5369-9774759E1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57B03C35-9DED-4139-31D2-03F1BADC6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5">
              <a:extLst>
                <a:ext uri="{FF2B5EF4-FFF2-40B4-BE49-F238E27FC236}">
                  <a16:creationId xmlns:a16="http://schemas.microsoft.com/office/drawing/2014/main" id="{CF724ED9-5329-4752-A15E-E88F21EDF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85CE5E54-2C5E-0A4A-2EF4-90DD8B041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D5FF3D98-E44C-439C-F878-2A0A0F38C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4">
              <a:extLst>
                <a:ext uri="{FF2B5EF4-FFF2-40B4-BE49-F238E27FC236}">
                  <a16:creationId xmlns:a16="http://schemas.microsoft.com/office/drawing/2014/main" id="{621A6C25-5823-4F07-2C1D-4C19D7DE4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97719BB5-45A5-7588-CFA3-2090BF70E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FE777C5F-AA7F-1FDB-8A50-735EF3780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8303D96B-4408-8AF6-8D86-0D09D0347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2EBB4D45-1799-D8A1-FBA6-82CCCE5A8A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9129D174-5D81-08A5-0BC5-E220499C6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76742DE3-F300-5F4D-5B44-7276F30E9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F7E55D14-B24A-9D9C-25A9-3C0EB62D8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3">
              <a:extLst>
                <a:ext uri="{FF2B5EF4-FFF2-40B4-BE49-F238E27FC236}">
                  <a16:creationId xmlns:a16="http://schemas.microsoft.com/office/drawing/2014/main" id="{F8E06C5F-D503-AE2A-94C5-26BF07C133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2DDD828F-FC46-B4D9-2C6B-A6347350C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4F222616-A95D-42DE-B8B1-9D92B2501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681C7710-92C4-B9BC-5564-59368B5825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205E731B-D08F-4C6E-A5D0-D34AC1A91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5AE9D6C8-9A81-DF13-CB8E-779FC40E4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7">
              <a:extLst>
                <a:ext uri="{FF2B5EF4-FFF2-40B4-BE49-F238E27FC236}">
                  <a16:creationId xmlns:a16="http://schemas.microsoft.com/office/drawing/2014/main" id="{99FC85A5-E3F1-D188-5425-CA8C8FA0A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9">
              <a:extLst>
                <a:ext uri="{FF2B5EF4-FFF2-40B4-BE49-F238E27FC236}">
                  <a16:creationId xmlns:a16="http://schemas.microsoft.com/office/drawing/2014/main" id="{0102A3FB-42B2-B282-CB28-D0302C0168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3">
              <a:extLst>
                <a:ext uri="{FF2B5EF4-FFF2-40B4-BE49-F238E27FC236}">
                  <a16:creationId xmlns:a16="http://schemas.microsoft.com/office/drawing/2014/main" id="{63C47A6E-3D2A-EDAB-C102-B3B7B0210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6">
              <a:extLst>
                <a:ext uri="{FF2B5EF4-FFF2-40B4-BE49-F238E27FC236}">
                  <a16:creationId xmlns:a16="http://schemas.microsoft.com/office/drawing/2014/main" id="{5C9B6934-A5BB-6C2C-2C84-DBA644BD5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4E662D90-0061-17B0-E727-143A380BD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">
              <a:extLst>
                <a:ext uri="{FF2B5EF4-FFF2-40B4-BE49-F238E27FC236}">
                  <a16:creationId xmlns:a16="http://schemas.microsoft.com/office/drawing/2014/main" id="{48A07B81-32AE-5590-4D78-3C7362042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83EB1D46-DEE0-F615-695A-C265B9806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8F521B02-0FCB-DF70-259E-5B483EC38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7872E52A-BADE-E2AC-A04F-809C18325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39717117-81B3-5AE7-D979-39B1847C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B394C1D8-67AF-46C8-235E-96A1027F4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CA0A0031-F94D-051E-7237-2228FF800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7F30865A-1135-0876-DAB7-66E9AC470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834A5008-921C-03A2-E896-0EAEA5A35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45EE015E-AD38-FBEC-2D6E-4E2922CBD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52772B0D-4BC3-BE46-4471-3135CD43B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9B164E42-08DF-99EE-6D93-85C518B9A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EA5AA85D-2286-CAD0-31C8-A811EE6E6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05EB4DE5-02A1-5E7A-BA14-DF8D72F18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82812396-306D-B3BB-5C79-14B3116EE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71EF2072-3539-77F5-56A7-56C20BA4B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8F4F55D6-1575-F8BB-957E-AB250D516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31EF4F19-B988-575B-398A-AFDA54FBD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FD273FCB-069B-D426-BC8D-B46C63063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AB139E16-42D6-DB05-12E5-219559F7B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C2BC25A2-E7CF-CF39-2ACF-0F9C28155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529CB346-5C96-0716-9D7D-FD2C37E41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665763BA-FB3B-393D-5FC4-EF93954F3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EA215DDE-F9F0-99E9-5812-18D8A84F8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E67045AB-934D-79F8-B99E-75EEE4A62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B0004B8D-EFC3-6D7D-80E4-A5DF1CF86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AB351311-4AF0-9F07-54A0-8C4FAABD4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AB7EA2B3-ECC6-36EC-CE01-B8503680B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1F2D4A75-454D-0CF6-A3FD-9DB91FCFC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D419933A-948E-0EAE-3A29-44B3529A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2FF6DA6F-B2CB-0319-D796-6F0AD55AFC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211BE298-4D0E-FD29-2246-74E96B173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4D797586-82D8-339E-0A26-8AC03515F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603B0E12-EFDE-B678-DB0B-E2702901AF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92039098-B0E5-02FF-3C25-34AA2B412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6">
              <a:extLst>
                <a:ext uri="{FF2B5EF4-FFF2-40B4-BE49-F238E27FC236}">
                  <a16:creationId xmlns:a16="http://schemas.microsoft.com/office/drawing/2014/main" id="{815CFF41-5E4C-6429-899E-A27679DE33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9">
              <a:extLst>
                <a:ext uri="{FF2B5EF4-FFF2-40B4-BE49-F238E27FC236}">
                  <a16:creationId xmlns:a16="http://schemas.microsoft.com/office/drawing/2014/main" id="{F82C1644-C7D8-1C20-D96C-B53AE94D5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0">
              <a:extLst>
                <a:ext uri="{FF2B5EF4-FFF2-40B4-BE49-F238E27FC236}">
                  <a16:creationId xmlns:a16="http://schemas.microsoft.com/office/drawing/2014/main" id="{2702F8F2-0B87-ECA7-6647-94021B87E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39477BBC-68C1-C958-B3D5-4BA1BFEC5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91C06F87-7A7A-BCA5-FE3B-7DC51F14C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0">
              <a:extLst>
                <a:ext uri="{FF2B5EF4-FFF2-40B4-BE49-F238E27FC236}">
                  <a16:creationId xmlns:a16="http://schemas.microsoft.com/office/drawing/2014/main" id="{65BF2E82-A76F-18CE-B1F7-20EBF11C2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8EA0255F-D557-BE8C-F566-87B4363A7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9D886085-E287-E885-48D4-41C489092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5">
              <a:extLst>
                <a:ext uri="{FF2B5EF4-FFF2-40B4-BE49-F238E27FC236}">
                  <a16:creationId xmlns:a16="http://schemas.microsoft.com/office/drawing/2014/main" id="{43DACF0F-96FE-D0D6-A5C8-582B97FA7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3DF978FA-F5B0-3E96-B2B4-AEC23063A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36">
              <a:extLst>
                <a:ext uri="{FF2B5EF4-FFF2-40B4-BE49-F238E27FC236}">
                  <a16:creationId xmlns:a16="http://schemas.microsoft.com/office/drawing/2014/main" id="{E24B27BD-41DD-1B14-5A48-96D81A22B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4">
              <a:extLst>
                <a:ext uri="{FF2B5EF4-FFF2-40B4-BE49-F238E27FC236}">
                  <a16:creationId xmlns:a16="http://schemas.microsoft.com/office/drawing/2014/main" id="{05898A3E-545F-898C-0DFD-A60BE0F2BA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822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90EE7-5C1D-43C6-3306-149636FFD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68D3C7B8-EAB9-0E87-B912-C0313DF18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551F7-A8CE-5BCD-F5EE-6A37C07F02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74774D5D-445D-0ECA-89B3-8574A9AF5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90EFF-D6AF-170E-9E9D-FFE50E5FA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2689" y="2662451"/>
            <a:ext cx="4606621" cy="1533098"/>
          </a:xfrm>
        </p:spPr>
        <p:txBody>
          <a:bodyPr>
            <a:normAutofit/>
          </a:bodyPr>
          <a:lstStyle/>
          <a:p>
            <a:r>
              <a:rPr lang="en-US" sz="8800" dirty="0">
                <a:latin typeface="Jumble" panose="02000503000000020004" pitchFamily="2" charset="0"/>
              </a:rPr>
              <a:t>QUIZ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04C7A4-73F7-3C0A-E177-7EF0489BF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2330" y="3906612"/>
            <a:ext cx="4490112" cy="553395"/>
          </a:xfrm>
        </p:spPr>
        <p:txBody>
          <a:bodyPr>
            <a:normAutofit fontScale="92500"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PART-2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E428461-3880-5B99-1DED-3EB38F1F0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3D4734CA-1650-863C-018F-50666EE44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98A97760-6710-0F2E-6C5B-5FEAF470C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73EAD34B-3AA1-0775-03BD-BED930ED47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2EC9F563-3370-DCE8-7941-31D9E8489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6A82FE42-7450-9AE8-E601-EF7C867A2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74209235-FCAF-90B8-2B21-7611CA4C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2A7DF9B2-F22D-9345-550C-787A84862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9C34170B-B892-E048-9211-713590E26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">
              <a:extLst>
                <a:ext uri="{FF2B5EF4-FFF2-40B4-BE49-F238E27FC236}">
                  <a16:creationId xmlns:a16="http://schemas.microsoft.com/office/drawing/2014/main" id="{EEC5C50F-DBC8-A5B4-F77F-F0E7F8EF5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3">
              <a:extLst>
                <a:ext uri="{FF2B5EF4-FFF2-40B4-BE49-F238E27FC236}">
                  <a16:creationId xmlns:a16="http://schemas.microsoft.com/office/drawing/2014/main" id="{CEA4CE24-A021-2AFA-B226-875328C23A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C530985E-01D4-DE0B-88D2-C25DC5210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5">
              <a:extLst>
                <a:ext uri="{FF2B5EF4-FFF2-40B4-BE49-F238E27FC236}">
                  <a16:creationId xmlns:a16="http://schemas.microsoft.com/office/drawing/2014/main" id="{2D310076-F944-ABF9-247A-8CDB66F5A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E5EF0DD3-FE99-5933-4904-E43F298CB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4D08846-7903-B47E-4050-878309BDB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4">
              <a:extLst>
                <a:ext uri="{FF2B5EF4-FFF2-40B4-BE49-F238E27FC236}">
                  <a16:creationId xmlns:a16="http://schemas.microsoft.com/office/drawing/2014/main" id="{8AA21AF7-BB99-9F29-B9D4-41AC7463C9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3ED431B8-FB5D-10DF-ABF6-6AC683CC59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E6707079-5C7C-4809-C21D-DC07FA6B1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269A7100-0640-159D-C432-D6D294797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F998391B-5BC9-99EA-23E8-A056311E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B1CFDC3A-FCF8-D37D-8181-A516ED270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8437E5A4-B44A-DF61-E29F-258E9C3C7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790E4372-1FE7-EC22-424F-98D1CA5E3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3">
              <a:extLst>
                <a:ext uri="{FF2B5EF4-FFF2-40B4-BE49-F238E27FC236}">
                  <a16:creationId xmlns:a16="http://schemas.microsoft.com/office/drawing/2014/main" id="{2829CF15-C79F-5AEE-E54E-C35457CB7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890CB0BC-8A89-CE0F-9414-3A6E307D50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CFA7BC70-D55D-47B8-2966-EBDE28AD6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AD4323A5-41AF-60E4-F692-15C7EE12D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57D49499-3608-C125-2652-EFBB020B9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D1993103-C633-7E86-592C-348B4E4DD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7">
              <a:extLst>
                <a:ext uri="{FF2B5EF4-FFF2-40B4-BE49-F238E27FC236}">
                  <a16:creationId xmlns:a16="http://schemas.microsoft.com/office/drawing/2014/main" id="{A41DD500-1D0A-9DE9-2574-27342D162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9">
              <a:extLst>
                <a:ext uri="{FF2B5EF4-FFF2-40B4-BE49-F238E27FC236}">
                  <a16:creationId xmlns:a16="http://schemas.microsoft.com/office/drawing/2014/main" id="{3B6C6D30-147B-90E6-C622-38E3E44BC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3">
              <a:extLst>
                <a:ext uri="{FF2B5EF4-FFF2-40B4-BE49-F238E27FC236}">
                  <a16:creationId xmlns:a16="http://schemas.microsoft.com/office/drawing/2014/main" id="{5D3E1865-869A-DBDE-4D8D-03C1C5B1C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6">
              <a:extLst>
                <a:ext uri="{FF2B5EF4-FFF2-40B4-BE49-F238E27FC236}">
                  <a16:creationId xmlns:a16="http://schemas.microsoft.com/office/drawing/2014/main" id="{FC650898-3663-7278-0076-5EE635068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F058919C-85ED-E7BE-CEB1-ABBFC8F4C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">
              <a:extLst>
                <a:ext uri="{FF2B5EF4-FFF2-40B4-BE49-F238E27FC236}">
                  <a16:creationId xmlns:a16="http://schemas.microsoft.com/office/drawing/2014/main" id="{0B4F91E5-12EE-32FC-540F-C6B8261CC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E03E3D7D-CE09-BD37-B673-1A9788BAE4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211BEFBC-7434-33AC-7BEA-E07801BAD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E7D55D32-4BC4-14A8-172D-CBD906354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A15FB29E-CB8C-5230-71A5-25D6A224B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E8CC2ED8-6E20-4389-E184-965399E83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49CCDD16-DEBD-272C-B6C6-0F4217EBF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AC618F4F-821E-5775-D3C1-C769EF12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433E3B38-1B2A-597B-CA29-F839419C6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460EB2DF-2CC8-CD99-4912-79605F400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936D2049-E1B0-5E9D-1930-5A16DCB44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92F00578-28BB-B216-1897-F874AFC5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69A1B26C-8DAE-8B91-8215-B4F13BFB7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C6216060-842D-AEE6-ADD2-74CEA1065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A411E33A-2695-2EC6-47E0-D60436CC0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B2D02556-DBBB-5123-1C26-C9980B4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C71905A7-14EE-22E8-9832-F4BF28622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D7C018BF-A90D-11D1-9593-20503C73A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D142DEA7-76EC-54A8-712E-7CE3AB691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527D57D2-C6CD-F5BF-0B40-3BBC2AFED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16FE89B9-45D2-1343-9B6C-2D288D6BC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35CC7EB7-603F-8FAB-CA0E-E53A8435A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6BD72C77-3C92-186A-DBB9-CEC2B4318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63D67647-5103-D87C-18EA-AC56AD666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969DE289-8A16-6C1F-DE4F-5059A848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7F655EB4-E69F-EDF9-071B-64BF0BFCE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4F5CA5B3-3EBB-7526-ABAA-AF472DC09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87C4C268-A6C5-8D64-C702-935FACEE8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D70FD160-20E3-3E46-88B9-F50066B3F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FAE0190C-7049-7A68-1A0E-36F4F70FFF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6892EE64-E46F-0239-6554-3025EE1DF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2C8C934D-89EB-510C-62FD-35B89D81A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8D3A358B-F490-ECF8-8DB2-B01AE3463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C3DED996-7F71-371A-D9E9-30DD2E257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C773E3CD-98CE-3726-AA34-0E4162BD6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6">
              <a:extLst>
                <a:ext uri="{FF2B5EF4-FFF2-40B4-BE49-F238E27FC236}">
                  <a16:creationId xmlns:a16="http://schemas.microsoft.com/office/drawing/2014/main" id="{7BB32883-A832-E452-1608-5A56FE7D2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9">
              <a:extLst>
                <a:ext uri="{FF2B5EF4-FFF2-40B4-BE49-F238E27FC236}">
                  <a16:creationId xmlns:a16="http://schemas.microsoft.com/office/drawing/2014/main" id="{8D3206E4-A06E-957C-20BE-78E0E554B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0">
              <a:extLst>
                <a:ext uri="{FF2B5EF4-FFF2-40B4-BE49-F238E27FC236}">
                  <a16:creationId xmlns:a16="http://schemas.microsoft.com/office/drawing/2014/main" id="{4DA05ACF-CC48-1AD5-AE66-161F7788F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2C7E0B9A-900D-E434-61F1-95F119551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19EEFF24-7CB3-ED8A-6583-0277AA1D7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0">
              <a:extLst>
                <a:ext uri="{FF2B5EF4-FFF2-40B4-BE49-F238E27FC236}">
                  <a16:creationId xmlns:a16="http://schemas.microsoft.com/office/drawing/2014/main" id="{41194F34-D649-6828-247E-D50E7F488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41775E89-AC02-F277-F501-37C31A348A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3415DCD9-8542-A3E8-19D8-4F4D511215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5">
              <a:extLst>
                <a:ext uri="{FF2B5EF4-FFF2-40B4-BE49-F238E27FC236}">
                  <a16:creationId xmlns:a16="http://schemas.microsoft.com/office/drawing/2014/main" id="{F26A7893-7AB1-7E9E-1EDF-C13D973C3A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C3322646-903C-E056-7B06-5E6559C8C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36">
              <a:extLst>
                <a:ext uri="{FF2B5EF4-FFF2-40B4-BE49-F238E27FC236}">
                  <a16:creationId xmlns:a16="http://schemas.microsoft.com/office/drawing/2014/main" id="{B11EDBB8-A6B4-6E7F-D49B-AAE3667F8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4">
              <a:extLst>
                <a:ext uri="{FF2B5EF4-FFF2-40B4-BE49-F238E27FC236}">
                  <a16:creationId xmlns:a16="http://schemas.microsoft.com/office/drawing/2014/main" id="{9CA3386E-CFBF-C1D5-97EC-F3796E520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919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73F3B-134C-53E1-7CF2-CBFBAAB36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DA27A5CA-8322-4584-B42A-F26916528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75660551-9FDE-4500-BEA5-DF82DC00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58E37D5E-2F40-4CD5-A0F2-04001FB75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9B8962-17C1-B814-DE3A-5762CF626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9FA7AC-D28A-E60C-7219-593644B64E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4FF2EE5A-5697-165F-34E3-BC058014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Spice Girls hit introduced the phrase "Girl Power" to the world.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393D07FD-8A77-486D-A79A-92CAD7BBA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36B184DD-523D-4294-AF51-AA45922CE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6E393635-9ABA-4EE9-8984-D5B554D94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2A5EAEA1-79EC-462F-A08B-6139634F7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1D2E5290-45AD-48B0-B9A0-7AE0A908B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E13C4831-440C-418E-9302-DDD9BFE38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42B526D9-7E5C-4A67-9B1C-9E92092EA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DFA07926-5610-463F-BB98-6659FBA4C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0CC3E394-72A8-46B8-B333-9A4801153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C2F2B81F-CCBD-4D75-A268-529C27BEB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248273A6-4595-4B49-870D-93184B2BC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613F679C-C6B7-45E2-AB85-06F11D016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AD733645-CE3B-4C6D-98E4-1C01A1C3F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CC6A862F-C126-4979-9572-943E0EFA1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D810D816-815F-4A09-A3E5-451D74A23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297ABCD3-B369-4690-81A8-2627F24E4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A2F71286-5332-4172-A372-755A472F3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B5108B37-F44A-47A4-A995-524197C47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B4CEC1A4-E49B-426A-A335-FBB8D5434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FCF406CD-6197-4FC8-A53E-E4AE9A2C4E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A877D66C-F031-4FD3-A679-013BBD597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841FF123-0600-4ED0-B72B-1704ED183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204EE8DB-CB6A-4043-8892-547496A83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D41334E9-5983-47FA-8F3F-E023DE88C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6FA6CD72-6404-4323-BFB5-E3C38E38E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8A621A24-4735-44CF-99C1-BC39C2B71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C55F2697-EFEC-4C5E-9D88-7F7774735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3E74E34E-E8B2-43CF-A574-E562761D27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4FCC862A-0E3B-42C2-9B61-40EE412F2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3F715015-E0A6-4A26-9FD6-8150DDF1C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0EE0F506-CF28-4919-843E-96C438CCD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ABF621B4-0B01-43A4-A7D1-413915B3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11CEF3FD-9334-449D-9A0D-A87415834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9FB3FAF8-148B-46ED-9715-58CFE7902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410E3435-0683-4EF2-9185-B5CADDD60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FC146718-F493-4688-93D1-D3C4DBB66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1C18D603-D7E6-4574-B11F-2C2462E3C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39BAC9E3-0ED4-4E15-9E08-A51F84874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731CC313-61BB-44C9-9BE8-6CFF0F2B0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55944B1A-48F3-4273-A87D-B12B35F8E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2C030015-13DB-4AAA-B2C5-0DB11B17B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4CCDA4CA-802B-4060-84E8-3A5BCC253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4AFB2596-28AD-4968-AC8C-0C89D5F83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2877C19B-C85A-43A8-9D22-E3555757E6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86BB8A06-3A72-4664-906D-A764FD3C8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13A6CBDF-A71E-4C76-90F5-F93EC0472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CDDE2395-D4D4-4B16-998E-BA1368794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20EB19B9-57B7-4434-BB0A-07330B446C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0C4C9822-221D-4DFD-A8F0-88BDB960D5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75210329-C983-4B1D-8573-5EB689CF4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2078099-9836-4B34-B3F8-123577D27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DDC4164A-CF54-4258-93D9-E2985D837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5757C01C-EDE3-4DA2-A988-C56F92676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3DFE3A5E-CE1B-44A3-90D9-F7ECC6F86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96392746-AF8E-4EC4-ABD1-04C4AB9DE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63B0352C-E450-4B7D-826D-25B95A158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291D0AEA-30E5-47FC-9CBD-F59E92418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5D3E4E8D-958E-4303-B0DC-F363C1256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D496ABB3-10B3-42C9-B3B5-8AE46C11A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63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9220C0-A862-F30B-74B8-D470B7D21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CFB03654-F8D1-4066-85B5-5BA57499B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EF061512-DEB6-4638-9292-91DD25463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10DBC-5A80-FAE0-32A8-8A90379F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Question-11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7615BC76-014D-4BD0-A843-994E2D759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86B666D3-7550-4348-AD73-27B831A5E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2C8870C2-1368-48B0-A8CF-BC33DF765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853F9E0D-F5F9-438C-B1DC-0AA3127C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B4E911B1-253E-4755-9AEC-BB1DAB8E2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EDA30C63-7387-41DF-A6B0-5E3B1AF60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2AF5DD4D-BF15-452D-937B-7F29FA3F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5F821C6A-EDEE-4845-92EB-367AC6002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504AA4DA-748D-4CFF-891A-5C8861EC4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7CC3A8FA-D5F6-4A96-9B55-4479C171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0234A262-1A84-446A-935F-3BDA4E38B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26E1DC3C-522F-46BF-9C95-47500176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F7CDF92D-312E-42AB-960E-637D40493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918FE320-F6B2-4BDB-95D8-DFD3B2B34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B90769B0-46E9-4B76-96A9-A247A0DF3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C0CC5855-0620-41C7-AA4D-3D30E245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7A99B1F4-089E-4A1A-833C-0D0C8E770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52C3D5C1-0862-4E4B-BAD8-C6244D035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5E020019-37DA-47B1-A859-25E2009F7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FC071985-7349-45B2-AD36-AB9014D8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8A8374B4-6CAE-4B1D-8AD8-BBD71C66E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4F0392BB-C222-4B4A-B3F7-86E195396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F1EE976D-D914-4545-9E10-F4A3C266AC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A602A52C-3AB9-4D97-AE2A-BB87DB6AC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B30A965C-348F-4CA1-882F-46F532A33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0F9349DE-8C14-4D6E-B1C2-4750F704C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3DB93D99-B20E-4CEF-A4B5-E355F2EF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0093B34B-1559-4D7A-90CF-114125FD6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F32E37EB-F93F-4ACA-8EC5-83130850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6486B439-14A8-40F4-BD01-2647D4752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3EA0483A-6030-445C-9A9E-FC8847FD4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54E9F49B-F300-4A14-B0F3-36A75B171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59BF81A2-5680-4745-9838-B87F14A4E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293DA61B-9566-467E-A357-E86CD8E7E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A1A7223C-6F2C-487D-A45A-6EBBD051A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DC4DE17D-AC51-4C89-AC1A-016A928A1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95D0E198-D3C3-4790-881E-4DF6C9D7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15D7F206-A93F-4CCC-B241-B733ECFCF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96A9BAB0-CBD6-492F-BAE1-D79E07902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E9952623-7C81-47CA-85D8-C872DE84E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05CFF839-C981-434A-9445-4E5A71BA7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954EA9BB-25B0-4D52-B1FA-D7ADAD3FB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1CF36179-928E-45AE-BFCB-8A51031D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F90AA42C-D724-4AD8-81F3-CDFC42063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CAB3A278-E8E7-4070-B30A-31B5DE980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910FC82B-A4C1-428C-A576-79B5F6D18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B9CB6255-5C91-4496-B0AE-529737BC5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A58DBA3F-B3E2-4AD9-A93C-FDF997582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AE100164-158F-422B-8A80-DFF4E0E06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1A0EF69A-22C3-4FF9-B6DD-55C6DAC3B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3963C700-CFE8-4ED2-8E1E-1139AC305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F9B166DD-EFD8-42F3-A6E1-C6A4A0260F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D432A7B3-E9F3-476E-9D42-6174AF694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F17E4864-342C-497A-A8C4-307CF70C2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F2484BDA-CEC5-42AD-8874-C782F6A44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4F6B7DAB-E92D-43BB-ACF1-F06D8925D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DDFDB6E2-654D-48A3-83FB-86F3AD241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ECD09C44-52C9-455A-865A-65084B500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F6C27999-BDBB-4644-8A53-B87F3F144F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654163CC-9199-4986-9A5E-84365169D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C744DB98-E4B6-40B4-92A4-5DC3D9594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3618E05D-0BAF-4A26-858E-F0EF2BA89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8506E091-91B5-45A6-B0D7-8778EF36C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A5F1AA22-6DD8-43AB-AC2B-AA9371DD9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580946E1-6BC9-4EEE-AE4C-F8F08C8F1C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06858C12-FAE6-4F6D-AAD0-BC164D3C6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FE64B3B9-8F70-4C7C-980A-CBFFDFB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88E77691-B7C1-4F5D-98EC-C5508CDFB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22997A7B-4811-4158-8F88-483925650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B15258A7-A882-4D79-B870-C92A57D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CF3D5844-0132-49FA-BD1E-5263802F4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86FC694B-4A70-4160-A64D-DA282DE9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A399F043-AB24-4109-800A-BD94939A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796159AE-3178-456B-B411-196E260E5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B0562100-3934-4A15-8C23-D55F111D9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B1A3BF1A-EF96-468A-B04F-AFDF6621D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6DD7C928-63AE-4BCB-9843-570F9E04E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5AC011E4-1DCA-418C-8008-AE4E1E61D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5B2D3B89-E1F5-40D8-AEC0-8E7B2E67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DBB111D7-2067-4503-A6F9-647407E18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20B3ED41-DE4C-4CE7-A8DE-B4ED03137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11F9FD14-D3BA-43C4-96E8-5D5EE6AF3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F4EE6DAD-6518-47B6-A04F-484A16267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B6867974-B4C0-48AA-A205-B435998B7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21F27A0E-A6C1-4AFE-8CBA-28E4FE70B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AAA114B9-98D7-4840-8602-457F0741B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4E9E63DF-694C-4693-8D8B-0275BB744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2A55A10A-49CA-42B6-84C9-8A1A1596D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DA75C7-2617-E554-84A6-5725648584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0B257153-E7E4-423E-D796-BBB30C6898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906797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375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0D0D80-50A1-6BE8-E8BC-31C1382E9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CFB03654-F8D1-4066-85B5-5BA57499B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8D768-13EE-6E38-71EB-B2445ED88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615BC76-014D-4BD0-A843-994E2D759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9D2483B-7210-454A-B168-51DA3C161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F1142EB5-2791-4EAD-B4A2-43BECFBC5F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2C8870C2-1368-48B0-A8CF-BC33DF765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853F9E0D-F5F9-438C-B1DC-0AA3127C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B4E911B1-253E-4755-9AEC-BB1DAB8E2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2AF5DD4D-BF15-452D-937B-7F29FA3F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5F821C6A-EDEE-4845-92EB-367AC6002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504AA4DA-748D-4CFF-891A-5C8861EC4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7CC3A8FA-D5F6-4A96-9B55-4479C171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26E1DC3C-522F-46BF-9C95-47500176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F7CDF92D-312E-42AB-960E-637D40493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918FE320-F6B2-4BDB-95D8-DFD3B2B34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B90769B0-46E9-4B76-96A9-A247A0DF3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C0CC5855-0620-41C7-AA4D-3D30E245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7A99B1F4-089E-4A1A-833C-0D0C8E770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52C3D5C1-0862-4E4B-BAD8-C6244D035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5E020019-37DA-47B1-A859-25E2009F7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FC071985-7349-45B2-AD36-AB9014D8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8A8374B4-6CAE-4B1D-8AD8-BBD71C66E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4F0392BB-C222-4B4A-B3F7-86E195396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A602A52C-3AB9-4D97-AE2A-BB87DB6AC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B30A965C-348F-4CA1-882F-46F532A33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3DB93D99-B20E-4CEF-A4B5-E355F2EF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59BF81A2-5680-4745-9838-B87F14A4E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15D7F206-A93F-4CCC-B241-B733ECFCF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88E77691-B7C1-4F5D-98EC-C5508CDFB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B15258A7-A882-4D79-B870-C92A57D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CF3D5844-0132-49FA-BD1E-5263802F4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A399F043-AB24-4109-800A-BD94939A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796159AE-3178-456B-B411-196E260E5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B0562100-3934-4A15-8C23-D55F111D9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6DD7C928-63AE-4BCB-9843-570F9E04E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5AC011E4-1DCA-418C-8008-AE4E1E61D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5B2D3B89-E1F5-40D8-AEC0-8E7B2E67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DBB111D7-2067-4503-A6F9-647407E18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20B3ED41-DE4C-4CE7-A8DE-B4ED03137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F4EE6DAD-6518-47B6-A04F-484A16267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B6867974-B4C0-48AA-A205-B435998B7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21F27A0E-A6C1-4AFE-8CBA-28E4FE70B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AAA114B9-98D7-4840-8602-457F0741B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4E9E63DF-694C-4693-8D8B-0275BB744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B1A3BF1A-EF96-468A-B04F-AFDF6621D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99A07C-BA5F-E3D9-4783-7AC013706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686386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Wannabe</a:t>
            </a:r>
          </a:p>
          <a:p>
            <a:pPr marL="0" indent="0" algn="ctr">
              <a:buNone/>
            </a:pPr>
            <a:r>
              <a:rPr lang="en-US" sz="4000" dirty="0"/>
              <a:t>SPICE GIRLS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C1582F5-FF93-46BF-A92F-D4490D653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EDA30C63-7387-41DF-A6B0-5E3B1AF60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0F9349DE-8C14-4D6E-B1C2-4750F704C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0093B34B-1559-4D7A-90CF-114125FD6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F32E37EB-F93F-4ACA-8EC5-83130850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6486B439-14A8-40F4-BD01-2647D4752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3EA0483A-6030-445C-9A9E-FC8847FD4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54E9F49B-F300-4A14-B0F3-36A75B171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293DA61B-9566-467E-A357-E86CD8E7E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A1A7223C-6F2C-487D-A45A-6EBBD051A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DC4DE17D-AC51-4C89-AC1A-016A928A1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95D0E198-D3C3-4790-881E-4DF6C9D7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E9952623-7C81-47CA-85D8-C872DE84E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F90AA42C-D724-4AD8-81F3-CDFC42063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CAB3A278-E8E7-4070-B30A-31B5DE980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910FC82B-A4C1-428C-A576-79B5F6D18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B9CB6255-5C91-4496-B0AE-529737BC5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A58DBA3F-B3E2-4AD9-A93C-FDF997582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AE100164-158F-422B-8A80-DFF4E0E06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1A0EF69A-22C3-4FF9-B6DD-55C6DAC3B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3963C700-CFE8-4ED2-8E1E-1139AC305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86FC694B-4A70-4160-A64D-DA282DE9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2A55A10A-49CA-42B6-84C9-8A1A1596D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4C9A97-CD27-E033-E376-BEEBD07900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68" b="12468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2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A557C3-A794-1B8C-FACA-5773A52A3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D31E0512-4840-6E8D-FC14-4CFAD8770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DE7CC30A-BA8D-DDE6-792C-3E9A043F0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577B748-7630-A4F6-8D7B-3D83F7820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EA41EE-9840-9536-50B6-1A4224B1F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79E54B-311B-4689-DCB9-2C21249651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5367D553-06BB-7C8C-09DA-A5AA7511E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Whitney Houston classic was originally written and performed by another famous female icon.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274DFFC1-6D28-020F-8931-F6EF3AAF0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29032523-9F64-132B-4B5D-4B6B6B3DF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4060B808-8560-8963-2D3E-84B5DEC4B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4666B8B3-8684-708B-581E-9116AC6F3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C460001C-8A6F-F99E-18DF-39645186A2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BB7C8CCB-9123-A239-8967-2EB981522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F497A565-0ECE-80BE-9BF0-B676B5A3F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65A1FDAE-19F9-4A0F-CB19-9432F8F5D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54184B88-5E4E-A9FB-D79E-7C05AFB53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6341158E-77C9-F34D-14A7-B6F9A119A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81EDBF35-84DD-63C0-480E-02C41D201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CF388BA3-FEBA-2DFE-B809-A1A733B2C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4D656DB9-DFAF-8AEB-5BC4-19959C2D6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A936DB9D-6FFB-B84C-63E2-41674B39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EF9C2F1A-4245-73E2-8FE3-5299158AB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84DF608A-5C16-3006-C4A1-1530CC137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CDAA9FEA-5DC8-318A-4FE0-D524F4F49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BD5A2583-A4DA-761A-309D-F26588E53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DCF11EE8-CB8E-23EE-A22D-B676D48F3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80D1360E-B434-2214-0F79-1D7BFCF53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0BBC15C4-03AA-AAE4-6E3E-D3290C1D8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A57912B0-84AE-0C2C-5A60-38553C335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06AC37CD-ECA9-3131-E2FC-959ABFFEE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AFB91F9B-3E0A-E06D-A572-A39630BA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01A556B2-ACB2-E9A8-7512-19A8A15A6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3D08951F-1545-C652-34FC-258DFA966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31E00CBC-9EC5-D87F-6204-7C2C2C675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8EAFF118-0DE1-7193-D707-DE769388B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038D8CF3-288D-547B-C42A-269B14C1D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F30393AB-EA1F-3517-F058-3B60FF9F3E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BF0BC8DE-88C8-6465-9F2A-9F185B5AD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ED1BD10C-5DAB-B4FA-700E-8F263F476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128AFFB7-7D3F-1B3B-1A00-91A2B8F76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D290C710-6CF1-C5C2-2A8D-B9BF63A8F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0645C050-8C2B-B809-4E16-EDF2F0CB3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9C8485C0-4CC9-FEDE-6CC7-622A7583A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650A092A-6789-BDD6-D81D-4B0A7DCDA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922C397B-5E8D-0A20-7579-CAC518035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C9BBBBBE-14DF-6F05-3823-4476D655E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48045F09-1613-9BE7-C0B1-335F2E03D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E1C4C502-9CB9-759E-DC64-628DCFE62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73E766DC-5EB5-FC40-6A7F-76BF66A6D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30781F14-412C-0D57-0056-F33836BF3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BA5D79EC-47E1-8ADE-8FC1-9938C39AA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718C51DC-D4AC-4287-A89A-5C389F361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4D5357CC-68F3-53E7-DBA6-53A8C3A6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ED2D24DE-CE6E-B7F1-B4A5-FA1DBE88F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BBE7827A-DD4A-EEE9-BFF3-448D40B59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091AA2C4-EA9F-31E9-8679-77469EAFE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53B6CCE0-549D-26F5-95A2-4B9DB0733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6E7369F4-CDDE-76ED-6D00-14668089F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42D72F23-40EC-4071-1D54-E4816B68E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79237019-F173-A321-8B62-40B2F7BE2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D978DC3C-88BD-D6FB-2583-F204C3CA4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B2DBFFA0-FCCB-642D-26B1-6E86E08C6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805ACC9A-C08A-B95B-9241-621434951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ED588DFB-2EC4-5686-BAFD-2B14CB2BD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A2AA6834-826D-FCCE-835A-8DD89064C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112F3D01-63D5-B698-B2C9-CBAF00A90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6040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CFCB10-803A-BE06-4DE2-2B843057C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33D7E922-1DF2-5169-1198-9C6882191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FF3279F-7272-283D-C831-A7FA416A5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9B089-ABAB-0511-C067-088D29D5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Question-12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28A0BB0A-FCE0-B30F-AF53-89C12D2D9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1E6BEC0B-D072-B5AE-912F-C1BA19D34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D01C3117-8A6B-E24D-DECA-47FACBFA3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A9E54C25-B914-3000-91D1-4F238DAAE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99D50D5B-D1B0-5006-FAC4-5AD9DC4389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4895DBE9-236D-5D7A-6891-0B0BC70F3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3D580582-A893-8153-61C0-40601298A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CDB0EB06-7731-C691-FED7-173127EB2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0EADE72E-C0FB-C002-3CF8-CF470DBE9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68490118-3F52-14BB-311E-55ADBB3C3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FDD9426B-2F2D-E593-2536-893523D99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858D3D8C-8A2D-9D70-C3AD-24FCA267B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A3A45F30-9169-5DD2-5305-4A40BCF5CF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96ACFC4A-2108-CDCA-4C3F-EBC54F60A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308946F6-53BF-D0BD-09E6-FF75299C4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CF2C3D32-162D-1AA4-33A6-367B3FFDF7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327F25CC-008D-249E-DAC0-81926C082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33F3C73B-C0AD-5AE9-6410-13FEB257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A16D4F66-B86D-E941-31AA-A2A8ABFF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4B9D2E3A-0C95-D731-C562-3D17726AE9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0F5CB988-0A49-FC84-D741-8C08287F9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010040E4-9E7C-7095-40EC-446BFAB0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3C1234CC-AAE2-A340-12E0-EDBA4B7D2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42E326A8-220A-1517-28D6-0A232F411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83EA66B2-2FA8-D46E-B08D-E078A9320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905C5123-E7E4-39B9-FCE5-D9F121B24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FE45A53D-90C6-8FFC-A79B-A7F6F7204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2499B7E7-D8BE-998F-491E-1B42EF344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6A2C8552-7D59-B1F6-5346-F9C8978DF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6B218CD2-CAE3-83C5-94CF-B666E614B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A52A28FA-221A-D949-6EFB-AD7A4A448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8CC8C909-F43D-2D46-A097-2316EB1CC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4468FBAC-63FA-7007-DB77-7913C414C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C2D23ED5-DF0E-41A9-05E5-BC90F4387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CBBEC50C-74A4-B491-EA65-3F4F7D0D3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1B7F33A6-0BE8-073C-C78D-B5468CBD3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BF949F82-E4ED-FFEB-4456-13F84FDFD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278D530B-0506-C26B-CD8D-DAA75EA3F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C9574F50-B2DA-09F8-B973-11B081469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EA7DB11A-9511-A61E-F87B-AE11FB273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62FFCC61-D365-0F78-9B5F-900C9E3AA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CB7AEB91-F360-1B0B-FF4A-F677C5FE5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893C0653-881F-4A2A-69AC-2C0F0BDC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063BE2AD-9F56-623C-AC4C-03249E204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4FB21492-FB29-A027-C60C-43BD30B45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D01BD46C-23D5-E21D-3E66-A2E368C81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9DC7D93B-360B-25B9-64CC-3C58E01ED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FADCC54B-4F80-B2DD-352A-BD2767409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1E534D88-3A3F-EF8C-7804-701A5BB23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4CC9E59A-7A88-DA71-EB6E-8641D69443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7D5B7023-C048-EAB1-BBB6-185828476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529C56DC-0F16-A885-1718-A825227C9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D2314328-AE71-2117-3409-41108A355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0A3F66D1-4FC9-C485-084D-B0439F025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560756FE-E1CB-1A6A-B14B-6D6F23B75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0A6FDB01-1880-6CE2-4300-EF83461CE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8E294FD2-B793-C038-D9A0-2E6311EE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60E010E0-F21C-04A1-3297-7A124C049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52DCDE4F-2ADD-E2F8-6544-50ED97AC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88BFCC6A-02D1-DFD8-0819-4946C726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E6FCA31A-FB81-B7BC-8D21-65550AEF4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25890768-2A5C-2AD2-9D61-5E5822634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EBB0C98C-6251-6357-74DF-815E78709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64CCC101-2335-AB3B-5A0F-F1B333B3E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7488EFEF-DBB9-90FB-B7E6-066E2B7A7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58EEFC24-8DF2-9895-F670-762BC368E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CBCBE404-5D4F-1D3F-9C57-E8AE40F7B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09BE8888-DB04-B56A-343B-D63705261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BB0D63CA-7E4E-E678-21BF-A396C2C9C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CF7A1E0A-783C-AEEF-464A-40EBE3CDF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2A9EC6DA-40D6-C853-6F4A-0E48C57CE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773A4CBB-AE3E-ACCD-DCD2-FAB006A6F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E5F37BCB-0DF4-4308-B993-0D8ED8D10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53BB3DAB-0ADA-D3E2-24A8-76C6DAB52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84273CD1-0907-C9F1-3275-FC58B486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4ADAFC45-DC96-6C3F-B6B3-C039A0DB9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55C3F99F-05EB-8F83-9B3E-0D8D195A6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B3F58AE0-2B3B-F945-1D1A-258176E4F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6DF156E8-58AE-7940-F899-BEDD47013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20844F23-7B36-7F5C-14D1-71CEB5D71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8F9014D0-485F-6175-A142-C8F30B07E5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5677DC50-13E2-ADA0-4449-89F19FE7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AE416687-4773-6DF7-4CC2-2768AC134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E1DCAD7E-4CDC-7CFE-DC3C-EC5015CEE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BD6BD0F2-CA62-3348-4C41-91561562E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CD40B03B-8A3B-7D66-9AB9-618D930CD3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F1AB2CC9-8A45-4A73-F780-B38F2E29C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3BB9AFD9-B238-94C5-DCE4-B85AFDD65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70F2F3-DF4F-0792-9EBA-A21A8B97D5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D63CA70E-13D1-AF0F-9D91-01673260D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892045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871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1FE4D4-7938-C192-7F2C-0C4B358D4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7C368967-F6BD-8132-5E2A-C728431AD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A022D-95CD-CA56-3098-C2A3CAB36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58103FE-391F-3E7E-EB7D-340221390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853DF17-C16E-E18C-2A26-A2663DAE6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32670742-D4B7-473A-EDFB-AC9654BD2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93008058-98EC-9B4F-9181-CD4884D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96A48F05-92FC-6678-453D-6489FB65B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0979C36F-CA14-E278-32E0-687B76717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C3C6FBE7-E841-EF4A-46E0-978748957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41C422C3-BFAA-2E53-E3E2-7601C55BA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3D182E91-0989-BD14-64BF-C2BDDD159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0D7C3C01-FDA2-792E-4AE3-35894A68E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38CF7AF8-EF21-FD8E-F6C3-531758F95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BFBE2FB5-E23D-C8BA-94C3-69A4E4673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6A4FA594-7AEA-F947-F57A-CB4B22EC3B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7EE385F0-E7EC-3B44-6134-A1582AFD25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ED1783B7-A21A-A57D-D1FB-AA05EB37A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BEAB361D-B723-06EC-70F8-D4089702C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E52E5957-67BB-A86F-8D49-74E002060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1A337151-21B0-FB6E-DD52-2347C0E24E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AB98ECA2-6347-E919-0434-BAE5CF04BA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4CC5D8AC-D96B-10F6-7B38-78B1F7C9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87F1FD42-7F2A-F66C-5DEB-B33C1864F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32F8A66D-7082-B6E0-189F-46F43C9AB9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069E9E6E-9CE5-35C9-A676-D7E6E3DA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15F72057-A197-8013-F7C7-BAE4EC881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B6F0ABCB-E676-C545-FAC3-5823BD747A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64556057-5165-9DD9-027A-099C20535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CFFD357F-38B1-B4C7-F6C7-06A17EAF1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5B4A23EB-ED92-725E-97C7-C5B3A9E68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19DCCABF-DCA7-99D9-30EA-2AA6CB797D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5F3B0AB3-EAD7-3912-431A-82EBBBE20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C02CAB6F-3F59-D363-BB75-45C8F88A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89B7CCC9-399A-F1C4-5F3B-D680810D9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450BD9EC-D880-BB57-062D-EBA70EEBCE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6403F90A-6926-F1BE-593D-4B5BB8BFA7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2D7E20E5-A6C7-D526-57FB-8BAEFE7DA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1F9931E0-3DEC-4EE5-686B-D93F9FC1B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3B0D655D-48A2-C974-3169-95C27DFF0B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D6854B97-FB17-4A71-85DA-8A77318DF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D3621133-B91C-F4E2-04D9-AD55B360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2E0FB090-6C88-E93C-E857-5FE717EAE6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9693B22A-E9B7-38F8-003A-F57CA8FD08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66CCC27F-5142-281A-7EE8-0A6AF24546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BAE883F0-DFFA-49CC-B145-C9345AE9E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9725E2-7134-AC8F-457F-528290875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4000" dirty="0"/>
              <a:t>I Will Always Love You</a:t>
            </a:r>
          </a:p>
          <a:p>
            <a:pPr marL="0" indent="0" algn="ctr">
              <a:buNone/>
            </a:pPr>
            <a:r>
              <a:rPr lang="en-US" sz="4000" dirty="0"/>
              <a:t>WHITNEY HOUSTON / DOLLY PARTON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04BAC46-0F54-4187-4B06-EDF6483BB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D4511292-6519-A48F-C8A8-BDD431BB4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C1E7CD3D-2A07-16AF-0C21-2144E78C1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3F207BB8-F24E-5FAF-1A59-49485FB52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B95A37F9-ED0A-8C02-4D52-5978D4051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3F2E9759-30D9-8BE2-364F-03E50F1B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7FDAA347-8EEF-1D93-9CF3-334CBB666F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03C30731-4D22-4AA8-80BC-ABF51F104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CE697F8C-A7F4-2696-2529-A5D124E4E3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45A1BD59-5A48-DBDC-38AD-9E0E01E5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CA797D6E-18DE-1FF1-1F11-B8E27C6E7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15A50930-7B86-DEAF-6C1D-6D4448ECBD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CCC0A99A-54C6-EF43-DACA-28CE4FF27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E91A6AA6-3329-B99D-CC23-B98B521CF8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BB69D38E-07D2-AE4F-92FF-C6563A316A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8A3A5AF1-E75C-B2E7-B32E-731C414A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9F84006D-944D-C9B7-B41F-A4B351722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A8FE0F79-3A71-6E87-0293-335DA27E1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96720C60-1618-9AA1-5F00-88A479082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A165028B-FF42-622F-27A5-D84E471EA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39D0007E-8BE7-D490-90C5-E94A4221D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3610A225-5877-1ADC-FB82-CC753B74A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660EEB00-8ADE-204A-B906-D1DA482C82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F0806E-CA2A-67EF-8161-48D4104537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1AC88F6-55CB-496B-8AD8-9ABD2E6E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9239DF-EAA4-47C3-B4E3-79C6BCB24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A6ACC6-C63B-7396-C36A-CE6153941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6C84B57-14A7-00D5-9B10-78E0247A7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err="1"/>
              <a:t>Mr</a:t>
            </a:r>
            <a:r>
              <a:rPr lang="en-US" sz="4400" dirty="0"/>
              <a:t> Brightside</a:t>
            </a:r>
          </a:p>
          <a:p>
            <a:pPr marL="0" indent="0" algn="ctr">
              <a:buNone/>
            </a:pPr>
            <a:r>
              <a:rPr lang="en-US" sz="4400" dirty="0"/>
              <a:t>THE KILLERS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112163-7121-7069-E134-C048C671B7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9613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389B237-4CAB-4403-A95C-C04D71F4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57652216-AF47-4D6B-A81B-2DC28B625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0E53B701-E5D9-4269-97AD-69F3087D2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53F3EB0D-ADA8-4F65-9811-0A990FE6B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7FC10137-17E1-4C6D-B7A2-CD86B7C14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983715DD-6794-4B57-8585-E0EFF671E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6B8B9805-E14F-4943-B15E-48460BFD6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112C42C6-34DE-404D-B18A-8E94E76A3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105114E3-B528-44FB-AD64-31F7940A6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66162961-2E66-4F1D-AD08-A09C28C5E0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7DF10D80-7F03-41B7-BF83-7086CFB70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60E5BEF8-88A7-4088-8382-FC596B16B9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4850C240-229E-44CC-9B0C-7C70B8524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0C20C1F3-97C9-485A-BBF1-F712C6FDD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5FB7F486-D669-4315-848B-079715C0A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884943FC-F8F5-47A2-8C6C-AD8385B0F3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FBD1CFD7-B550-428B-99C5-E70AE1117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86464553-DBB1-4FDD-A906-723DE0BFA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41C1AA59-6A1E-4A61-8483-8056A09E0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851A3E4E-2857-4A69-AEC0-79CF8C413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363F6E9F-7E05-4464-BE66-BB27B4589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CE4367E1-2C4E-4A0B-A9E2-2DC3B3BCD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EE215DA3-ED82-4F29-9835-DD3B5ADD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449C2B94-6D2C-466B-9091-18CA59956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9873A13E-F493-4022-9CDB-49676747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631ED96D-0634-4E7F-BE08-A8ACAA0A6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D43F1416-268F-487F-ABB4-1C62E6C68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E5E99890-1E26-4DDC-8F50-128C4875B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21D3B3BA-A1D7-450E-B002-44DFDC68F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666093C3-5DCC-4A45-897C-F2C5CA94A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E5879CC9-6134-4E28-8170-9DD4240CC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52B9234F-7351-4670-9340-3ABC48A30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3F67C8B5-D925-449D-BCA7-751730551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71516E84-743F-4EE4-B466-909E55FCC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285EE84A-B305-47FC-9896-3EAAE94F6D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52175DC6-FE35-414D-B1FC-53870E0F6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ACD91DA3-CF45-4374-AEDA-5DA2E53EE4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8AAA7A16-3076-4557-9DC3-297D83248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62AFF181-4F3A-40CE-BC79-BD8D97E0C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E9EE8F9C-63EF-41F7-90AC-95F09336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F99D5EE6-2CC4-4A54-9A07-4734713E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DC83D62C-4898-4734-893F-7FE7A2D70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EFA4198B-E065-405F-84E4-B0220DCEF9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F6D1AC12-FB95-4593-BF80-DABEDD4E3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9F41615F-3978-4890-992E-1D44D0D91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293C0AD6-F904-4337-8CAB-2FF649834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E68410D4-6ED4-4651-8543-78B0AB57A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BB356FF6-7153-4AE8-904C-8535363AA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D9CD9700-C2DA-4CCD-8700-D763281E4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6CC97770-31D6-46F7-9608-9D96AEF4A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1F6A0344-12D8-457F-B2C4-BF6ABC3F9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A659A3FC-205E-41C5-90D8-2909635C6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EF5898F8-F274-4A71-ABC2-972788452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A337719B-635F-4455-A8E8-6983D9B3DE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665D8F7B-6125-4923-82FD-4541506B6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AEBBE398-C737-4798-92D3-68B6928A9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F3116C15-246C-412A-B5A8-DC7E056EC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F9FA8A4C-F799-47E7-85C8-4DA109A00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160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5780E9-6502-419A-2184-DE25DEFEC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4826A131-0586-73C9-3C23-B995370C2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F92B917B-8E5F-52CF-7745-9866CE6CB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A410C01-3780-685F-88A0-12C4A169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3648D-906D-8F0E-F5C9-8528F224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0EE1E6-F1FC-E29B-D7E1-97DA0A79D6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2FB8F177-9A3C-D643-9505-B6760C3F5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ABBA song became a musical, then a movie starring Meryl Streep.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EB664824-EDE0-C3DB-4218-F53C7D638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3966147A-F7C5-1A65-FA9E-F6FE20EEC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418D2AA6-BF43-A3B9-CAF6-D53BEE646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76DEB073-E122-E586-A6AA-7F18C1F92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133E8495-F785-A178-5036-29E30D468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4F5B8C69-CA4F-6866-2519-035D4C51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B43B9B04-C893-0112-29BA-2E7ACBF9D5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CDA9B975-F032-0218-C849-7CD2B37C1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FF89492F-717D-C1FA-F824-32727411E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1A28E372-B2EB-CAF1-6E55-09951AEF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694CFFEC-1A07-14DB-0083-3DBA5765C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A9C2F166-EE0B-3C31-3FD2-87F1BFAE5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4EE8BD31-C0F6-2F82-D4D1-BE60F4352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1A89B6C9-72F9-0D4F-1756-05F73124B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FB5C4307-57B3-127A-1B6A-488C3F762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B7627D13-F748-4980-546A-4BFCEAD60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061CA499-6077-F40F-7EF1-5B796579D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6619E3A1-F061-9A5E-72F5-901640EB8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2FCC1C08-4859-26BA-3453-8EB15D17F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A46C9ECB-0C75-DDDF-E6DB-7CCC4CAAF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CD466AFE-CF59-1F00-C4A2-09CC06FBA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649EA05C-6BA1-5FA2-34EF-7B3689D0B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B740FF4E-93A2-C625-1E9F-83F176EA15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0017B2AE-E517-E160-AA01-753B09059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83726866-2A0E-9FB6-3F38-7B2995377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C7244103-4CDA-8838-A039-F1ED249F0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CED5AB9B-7169-4BF3-49CE-47241793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ED0DCEEC-723E-2A16-BF98-923F7DABC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D8DB837B-FD9C-DEFE-806F-0AE525758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9CCDDD77-75E9-4450-BF3D-8F7515397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99A0EA42-A41D-2440-DD52-72ED9A4C49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2A2D270C-6AAB-E521-2486-188A99EA5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C4A7D9EA-A220-59FF-61C6-4DC3A7ECE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28FC9B4D-4A41-8E04-B207-E6795F308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20BD16DA-DF7B-6E79-A830-F78BA434C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C1C07322-A98E-C7BA-F081-609E2F41B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FAA970F5-B70F-21CA-4629-1A793096A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FC49AD24-8AE6-962F-A427-DEC04B52E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5EF3ACA3-138E-2583-64EE-2A830D8C8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5CA38651-FD0B-547B-5683-944372929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E072E07E-ECF2-ADB8-53B0-45A4D5302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DA03E934-78D8-FAAD-8754-328F232FA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0F18B9B2-EC4F-4FD6-5E80-D75D8D7D6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044219DD-7521-7116-AFDB-559856D8B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771630FE-0FD5-3292-BBA1-7D690257FE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40735191-FF80-520D-4B06-4126467A2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47D93FDE-F476-8050-793B-588A0B58F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A98C5C5D-5774-D5DB-39BC-AFA214C38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6FC29158-419B-C67B-4B6F-8C58AC2E9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678FA44A-0DE6-C737-5952-7E18993CB3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32FD1A7C-8A2E-762E-4635-3558DB907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48CFC497-9F0D-AAC7-E218-19FEBB07E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E37CD4BE-F760-B5DE-53E3-EB02E895D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B363B050-4AE3-AFB6-D345-56A5F880F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286B97E1-A611-54CD-6949-33DF2ACBA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DCA54B21-0A44-8584-5866-7FA142D44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D884D285-C888-D9FA-96C9-A704E62071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8EAC32A4-F223-9C29-E94E-F99155CA7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EB831BA5-8DB6-5F6D-0108-D1C25C4C7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67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2CF6AC-0E58-29ED-8745-A8054718F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BEFFBF6A-BE86-4BD4-3D69-66EFA437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8E4D8AB3-391B-224D-76B0-BD8C1F275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FA986F-F331-7B86-4512-E9734C161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Question-13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34CA3B00-2999-3A3A-FB0D-B64058B08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8EFA57A2-2B8C-02F8-59FC-90B6B40FA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0BE736F1-D5D8-53AC-1B44-152F54426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3A04C2D2-C337-EB25-D5A3-089F5C656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8E4D6881-C89B-570D-2661-48AB86803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71FA51A5-63C8-F5BB-CF05-D91C3CBAB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A6F91542-6F96-B43D-F318-28AC97D02D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BB9A8F4A-54C7-C840-EAC7-A77527B5B1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1DF4800E-49DC-C9AA-A370-F17B096BB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05DF530A-DDA5-82A5-DB0C-D6BE329C4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CA560046-EE99-9FAB-0989-BD5E7E377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0E23E641-35C9-D8F9-6E57-5805E4244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C449367C-8391-4022-B16B-F9FCECEAE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6C743599-5323-0A34-EDD1-A398896525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EB75FF74-A96C-12E9-64B0-8E8D496EA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06150FE0-33C0-D2F6-C460-529559729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69AB7BFF-1E96-3ED0-BF44-96F05E84D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FCA5000B-D87B-448B-23FD-A1916D407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40253F8C-3D49-CFB5-AD81-D02E31CFB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BE889EE8-8E6F-8D8A-BF30-8A74B92D3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820ECD17-F8CE-2670-3093-ECE586023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BF8C12B4-8FCF-DF8A-C258-8D1C27E75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60AA1F92-9B4F-998E-6CC8-4E2DD5AF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05A63512-515B-099A-81A1-4DBEFBEED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7D29B355-5E17-ACF9-2378-09E266977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99B072F6-6B75-069E-AB9A-65841B8E7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F791D423-4628-E44A-D774-88A6C437D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E2B9186A-283C-10A4-4CBB-9EFD62ED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09D4D08C-4B71-D989-3A0E-0E07A6E15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A5585543-CCE9-0726-55B3-40EBEBA16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51111E1D-ED2E-F60D-84B6-4DF8DC44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CA4057D1-7652-8894-2775-AE5A0D25F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ECC888E8-28E4-AED5-3BBA-74582A8D18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15270276-63A3-3B48-BD07-E9E9FE429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A074A3E9-D416-AB07-E5C2-F5D96C2C6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E9EF873B-12FA-40EF-0941-8D92765E6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926FB9A5-A0FE-2808-034B-7C820182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34A42098-2A29-F86C-5D5D-C9ADD45C4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905307D6-F5D7-60AC-AE80-04584E014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EB428C1F-D195-A5CF-5BFB-D99501FF4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EB0E1D79-2EB7-DD10-1030-68CA83E90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1B19D4B7-802B-32AD-5C60-D14B515FC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074254F7-F60F-6F53-5043-4BE480A4C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8738CDE7-491F-8719-3C73-4A4FF80630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C254A86A-3E7A-70CB-5C5B-BE194F34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920624E8-BCFB-1217-CC59-7ACEDEA49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B1B136FA-679B-E8F5-15C6-303CB273A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4C78DBDF-7C61-E8E7-110C-D5467A91D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F43452AB-C5EF-E042-8FCF-46D5B1A94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4D5D2505-C62D-3472-C35D-FF44D87BE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8934309F-6F51-7F4D-AF7B-5B0ECB568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F43024B3-1281-4EAE-8D7D-0BC3F8E5C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94F45EB8-59A4-A301-C9FC-4285443F2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FD74AD5B-B0CF-8D64-B312-F116941CEF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2ABC736D-9F3F-F295-88E5-7E83CE971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3150064B-1CDC-05F6-CAE9-31AA7415F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9DB9348B-14AF-0347-4308-C94D19732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ADB80EE3-434F-2669-8F93-93D123E93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A55499CF-ADD0-D61E-9E3B-1A4A48B9A9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199B0609-1E6B-1F71-5AC7-6F2AC0148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DA7FF444-D217-F14F-BEC5-51B5A030A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3B96AA9E-EEEF-9BB3-4391-12C101136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D2D9E193-8A5A-C469-AFCC-09509D636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5C65A8B0-E63B-958E-413A-2B416B076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12873679-4085-C7AA-388F-27F4726F7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AE3B910C-AFFA-821A-2281-95D23CB3F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FACD2FE6-DD7C-5FC9-762B-518205F67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15CD1CC5-99B2-7C33-5F9C-205EBB4E8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B712F151-FACE-11F0-655A-98EDC8CC6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F8BD1472-B3AE-9766-820F-577226730F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3DAA08FD-9900-D5C2-697B-8697E59D0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3930DE1E-53CA-37A0-1789-1045D41C9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03A53C0A-E505-9D53-096E-61082F11E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B062FD66-A287-8AC5-4BC1-6AAE6E577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DCF73CDD-F087-95DF-494C-30CFA1FD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AC279C0C-0126-EA60-0647-56372B861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722AA8C0-3A16-DA76-1153-11116F3F78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F2924583-AFFF-B73D-8DE2-C8528EC80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0497539D-2446-64B2-5F22-74B751388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36BD77A8-CD89-8531-7C95-3C4E12F13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DCF709C0-3638-A728-9A89-F148328E86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C9AD2DBA-86CA-301A-C9F5-750ADD0CB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BEC500AC-5831-E428-9767-46B0804EE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804315EB-E1C8-6887-41EF-5BD6D415A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C9B916E6-3110-7563-D8B3-D9FEA3ED7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564770A8-52B9-AC1E-D305-F57F17946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A2B191FF-C3F4-F55B-8832-406FBFBD9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E6F8C405-76BD-312D-7455-BA1A30AEF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CC40E6-4DBC-D117-77A2-297E93B4C4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F89F44B7-F629-DE8F-270B-567253B677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704326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246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8A476E-6780-E104-601E-7F3A4DDD8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03343D2E-1029-5457-095B-00C4EF90F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661267-D214-5F51-2E9C-F5F06600C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5EEFBFD-A4BB-A66B-5740-5433A4B6B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0AEFACA-21AF-1101-9473-2CDD79880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CC2ACC5A-BAEF-27DA-7BC9-FB379A849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350F244F-D953-BF25-7559-A82382E92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DFD8E2D1-E897-79C1-FEED-8B56B2E2C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DD70662F-29E8-18E9-EFA5-1D2DA5A13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569DC07A-C3D5-7FC4-38A4-FDA80EEAF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D1F10750-5DD6-68DF-CBE6-81930ED3A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03C5F731-203D-9AFE-4034-9EF785648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B9B80F49-CEB6-FEF2-2BAA-8AA23776CE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7016C140-4D46-5CD0-8F46-FEA9ED96C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F86E0A43-ECB5-AB35-92C2-94A9CF0A6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17120315-E543-20DD-14B5-76E18C5956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9008CCE6-BF7A-E130-317C-F16E1D035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55A96D38-A06F-F361-2E4E-8A6CB2D5C2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F5113A72-6615-5444-9DD5-D2003BE72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079C3FBE-9687-2CE9-639B-411FB3159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58121E49-7766-C306-4D96-F1B10C25E8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DF4AC04C-8314-EFE5-1150-85C2F435D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8639CA0E-7C94-3D04-6872-746F5562D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B8C368A1-9D52-7F4F-835D-A39CBD52E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2B3CE778-6917-F43E-EF2E-765047FF8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953A7747-29BC-7F11-FBD3-8625F419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582F8651-ECDE-2657-057E-60C0A5A3A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0020AD92-6E32-9B10-97C3-D9C2A0F37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58AB4D40-261D-C6E3-5687-8D60C416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C83C8D93-0089-062D-BFCA-9CB219B88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20AF0BAC-3DA7-E1DA-EEAD-32D05C041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B4D01E0A-463A-023B-6A45-0DEBAF3C1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3F312443-FE70-6E64-3B40-4413C2ECE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95B34A67-DCFE-816E-826E-388F401F9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829F3EBC-F795-6E45-605D-39046608B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60D4D138-9ECC-CFFB-6A7E-7E017B0BB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B81FBA2A-1461-239A-5759-0B070691D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37561405-A330-D745-88F6-E3ACEA305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D2356848-B5F3-CD16-A5A5-D8FBAB47C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0DB62D3E-BEAD-2885-F9D7-E1D6389883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E55AC16A-C56C-7BB6-B9C4-6CA26C9BE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FFF16B0D-79B2-D916-C7D9-81CCA6C8F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38B35038-AC04-CBE9-09F9-6CD2CBB7B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5FAEB778-7B23-4A6C-A3B5-8B92091AD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D91F77CA-83BD-0180-BE69-F64F8000D6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EE860877-BA8E-E6FA-ED00-A7A075C28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E3D2D97-5FFC-4205-08F9-1EA4AE0CE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Mamma Mia</a:t>
            </a:r>
          </a:p>
          <a:p>
            <a:pPr marL="0" indent="0" algn="ctr">
              <a:buNone/>
            </a:pPr>
            <a:r>
              <a:rPr lang="en-US" sz="4000" dirty="0"/>
              <a:t>ABBA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8CFE86E-EB96-C52B-2411-30D45689C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1A268D7F-5D6F-2F64-7326-E8EBE8313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3808A9B9-D093-03DC-3D08-BA43AF1BA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08D85416-77A6-E212-7D61-DB329C47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AECF8324-B564-13E7-C2A6-7406103F7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A0F4A144-761F-2579-F8CB-151DBA095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E31FBC84-2553-F3DC-A6A5-A926791FF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E1DE7AA4-1F2C-3D76-4021-9E53110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4C79AB17-7419-B318-45EA-533B8098F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55ED78FE-188A-CC28-07FB-A4A7D639B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9BA92F6A-7B2E-C513-C0FA-CE58A83C31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FF4B82CC-FA1E-141D-AC7E-01362E939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AAED6FFB-6B1C-C80F-AFB7-A2E90F0E2A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E6ABFA6E-DF08-FFCC-F79F-6DD43B753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3DF50E10-F8B0-BD85-DF74-240738B58D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E81DD6F2-97D8-C6A4-709A-118F8B914B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81526B4D-3C56-CF49-30AF-CC2EDB48F5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2EF8BFB1-0D4F-E1F5-EA89-571C91EC1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2C69ABD0-945E-806C-17F3-4F736CE4C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5FD5B765-9EBF-7549-FFD0-E64D8ACFF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401BBFA0-70AF-F7B7-C9A4-0A4CE49E2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4082254A-1E49-C172-C4FE-588A24ED7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78E4B7BF-C739-4795-5420-B02AF1BDF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FD5476-D15F-1B5F-7744-FEF80D3E1F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0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CE21AC-ADFB-1CD3-319D-D589A68F8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7B88A7EA-44E6-2713-A27E-371A9D40B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9E0FB0A7-C554-8059-854F-5E5AA1890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0A95227D-E788-EA65-6301-92CF4C41F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AA5427-28AA-A4FF-3BD9-005958C7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0923E1-1CAF-5405-A5E9-B7F523052F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B14F5477-9784-FD4C-76FB-F99DD3FAA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duet from the recent film of A Star Is Born won an Oscar for Best Original Song.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F78A2F39-F387-D16C-B07A-CB0A53956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355DF418-4C64-C3B6-728F-F0BD2EB25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528344E8-BA5F-007E-DAE9-D4DE9896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5B06E990-6584-3D1C-D442-37B73E37D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413D1CA9-4BF0-E227-3047-0B693204A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78CBD19D-4142-47D9-6CA3-1073FA190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4F9C76EF-EF53-D50C-BF21-8304C928B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3283C735-8DFB-46F1-C8A2-0238B1408A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109C9862-2A02-E870-6612-ACEE2836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8895323F-2F20-B3CF-2A0F-C0C117C3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E77E3DC9-1133-BD87-B771-0E246E3C6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8E35DA74-C909-4487-1F19-C42E2D4E1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2C08D93E-BD05-1AA1-FBC7-7105FFD94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1E390385-4D16-40EC-18EC-843237782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2F7C7B0C-1689-9914-714A-40313E30CB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644E5810-C803-B039-0D54-1DE80AD8E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76FDD59E-EF1E-A65A-DB22-01DDF554C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5A443F10-8C8D-ACF2-907A-D59E08839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828A2257-F0F5-9870-745B-93853580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199DF7EF-7852-498A-DEFC-73042951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8F98360D-E3AA-EB96-EAE3-A6C24C26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FA94A077-1CC3-2094-4439-8323BDBA9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E816458F-A4E5-AD45-06BA-B53CCDCB7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769DF43F-3B67-22C9-AC30-B8AFC375C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368E189E-EB20-D3B3-B746-278C0E6EE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A5B8E1C0-8307-C565-2304-F5E3DB129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29C93407-FC73-3345-8102-17B4DC9E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68EE6590-197C-B929-1391-330B88A37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0AEB4622-A472-B6DF-FE58-B8F57234D5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57CB713E-E0E5-6AB6-421E-F740F06E1E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7F7574F1-1A44-07E0-5FA5-07C12E386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D5D018E6-003C-45B9-0A0D-8FBB0CA14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45E86B5E-1395-80D8-31EE-6E51FC415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5B54B2FD-7FF9-DAE7-5BCD-BD77F4462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0FFED761-166B-DF33-80ED-CB474FDA4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EF72158B-E85D-927A-7FCB-669542DC5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E56E0773-4B48-DE0D-0636-24F472F5D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8F7D015D-0516-F788-1C4E-D6AF33071B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77C512A1-1F6D-7E21-64BC-BF7131624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45196187-4AD6-CE8D-B2B9-FA90E670F6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14A770AA-D483-E04D-A602-379536CDE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42484AF2-2B2F-4DDD-C00E-41A24CC6C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FB82B4F3-78DE-C10A-907B-3FD71455E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157F4C6C-194B-093D-9F92-B2E885977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168B8746-2057-64E9-4C7A-22F262748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165F304F-2B88-78CB-9187-81AB6A534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14F4F4C1-70F3-7BD0-C8DD-1F3AA44A7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D3E75071-EF91-633A-74B6-05359DFEF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3E9BCD2C-2393-E3FD-DC93-C857C4D1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6B1D15F1-68BE-EBBF-67C5-3C053FCB8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8FD4CCF8-A7BC-0CA4-6063-0C8CAE03A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CAED3FEB-4BA0-A0EA-2180-8D18D36C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3DA1E15D-03D8-AD16-1B9E-DE2D5216E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57746582-BA74-F44E-8134-A34CD72C1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F2753E14-7A0B-3283-BC70-DFF9E72FD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CFB07F35-A198-60FC-96CA-4A8086E12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40075FE1-CD0B-766B-285F-B8A304BB4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67F7C758-AC8D-187E-117E-365A0D750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B53A1497-F63F-F529-CCEB-59A878BA69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7858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0DA27-0AB8-7C25-80ED-AEFC92432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D2AD0889-984E-9756-0A2E-2C312BCAD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8C51B912-443D-FE11-CBCB-D333A0C06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F406D5-4EF6-60E1-2AAA-14C5EE7B7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Question-14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DE74B2AB-F045-6788-17FC-72EF64232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C49C28F-704F-5132-30AB-8FF39881D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615515BB-502D-9720-CFD4-511CF3D6D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7B97872C-1925-3940-89A6-1AD26A8DC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69BFA7AA-F245-E6D5-64D4-ECB06ADD03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A099199D-F3E6-59A6-B9CF-59C741425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89A782D8-2EED-8A60-740E-317A96FB0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F5FEFF0E-00FC-BEAF-F62D-5ACFC0DD8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DAB94686-BDF3-BE0B-5AC6-7F7E66A4D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A33F3755-B1D1-A758-EECD-CC9F83B6F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AA0B49C7-46CE-B837-F4E3-5723FDF60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BC36034F-078A-01A6-FE53-68DF3AAB3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F94E498E-6DA1-9F00-CF46-1A9DF48F3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6E9ABF25-EA90-2B41-BB2D-DE14300B2E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ED0C8BB4-53A5-56F3-24D5-F31627468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5FDD0AB2-8FFF-AE7B-D730-33517390F9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8E5C02EC-8889-ADCD-EB8F-635B9FE6E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D7635C9E-12F9-4275-B38A-7ADF49A62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8CAF0FD2-DE4D-BA58-DF3D-4F164039E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7403EEC7-BBAC-E1D9-B369-3CBE7D811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7CB7A512-4920-5E57-CF82-3A5714FB4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D2880973-56A1-543F-EB0F-DE31F01A0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C71F8517-1030-1C64-A85E-2C2A273FB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8BBA0025-2DEA-8615-CC5D-D2D18631F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AE46D28E-B3F8-6B98-B3CB-A0A4B7CCF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D9DB0735-A1D0-921F-E125-6123EB0DC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39CFD40B-5CE7-8EDB-FAD6-DD7295953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2DE32A03-822C-C384-C01A-C51851C88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A60179FF-B5FC-11FD-6E9D-19DCB64E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A5EA9CA9-E874-F34E-483D-FFB0459DD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E2620DB0-B8B2-8D71-7FC0-7390E0B414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DEA4792C-C91F-0CBC-EA36-0BFFBF028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4ADFC063-F534-5719-82B6-AE968CED4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A0D6690A-E30C-7B07-0FDC-97E98393A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5A862362-3F19-B61C-19F4-66A46DDD9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C5F8C7C4-6D16-18B9-E0DC-F71871F72C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977FA409-2E89-731B-B67F-4931E5FBC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8757546E-86FB-2F1B-8C88-3EB04EE76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D5D9568C-B5C3-851D-F8E4-B364B1958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BAF86E4E-8E30-AD7A-539D-1664A4F3C4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4D2FE651-A912-CDB9-0E52-E2185B57A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E414FCE9-72EE-839D-ED4D-653B830BE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772B8060-A7B6-8724-5C52-A0EA74B3F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C9B4D43C-30E9-2C4F-5E32-34F19CE2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F1012CCA-A1EF-32B6-D2D1-59802AD06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176D2A72-7F27-684E-1F96-398BE5B67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A59C203E-BAF3-F2A1-5ED5-FEFA71E5C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28A5737B-2C89-1D58-A95B-7008E8DB81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CEF45645-09CB-22F5-3986-24F2048E2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6A5B476F-FEB2-1D9F-2007-78A594B58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EE7FD439-F3F8-4C55-FD3C-69F2FF3F3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AE03236A-2724-7404-ECA7-1094D4371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F50C7F45-E4EB-4C30-5496-60927F7EA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EB01F9EF-4774-E589-2F19-32733F9190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465B3C15-1C7F-23E1-99B4-89676FD23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E3E46999-954D-0704-234E-FD725645E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31BEBC6D-261A-28E8-8EEF-F62C177A0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9F03B538-62EB-A7A9-4877-A98B45194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98D7C6BF-AB48-2F40-E451-D44EEBABE9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4D7F8148-44EC-5AA4-274B-DE1401EBA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C681B3C1-8C1C-A1AF-41D3-A710FA7F2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828113FD-5019-F565-BDB9-7944F96B1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D4013FD8-52F7-47EE-886B-2E6074335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13CE29F9-E78C-718B-26B5-FABA0CCB9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4F37D11C-43E0-E9A7-9030-AF6C8762C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E1B6036C-B678-412B-4A45-328047155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C3159C4F-C202-F4F0-256C-F13A3C1E75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117E9BC1-F0C0-D825-1658-F87CF5AB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001632C5-9F88-5E2C-01C9-FF67E172F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7700F13B-C80D-8372-4883-A8BFEA7F5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7D14FBD8-A5EF-47B3-BD99-8460445F6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12CDD89E-FE17-0476-1141-E9C5EBA04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356DBEB6-E2CB-BAC9-CEB5-6FB4D5E29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E3098F7C-D580-9C5E-1E87-C1851B9F7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D804FF2A-B35D-CD2E-1AF3-C0C6AF3F3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01BD9A41-8CAD-D97C-CEC3-C004158F0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559B90D3-8B23-341F-00CA-86A82DA72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8C744578-9077-0993-160D-EC8AF11C9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8EC4317A-B783-F90C-E034-375B5492B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380D7854-B5C0-ED14-95C0-7FD12DF5B7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E0D6F0E5-0F6F-EB32-68D3-9DA71EC90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E4CCB582-2D0A-383C-E1FD-ABDB45C04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AE387634-8748-478C-F4AE-7C5AE8281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8C70D087-1BFF-E411-B71B-E0D1B4426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64BCDF25-84E0-F715-DC78-21BE5DB4C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FF39A75A-D2C1-8DD0-3D77-FC4B8658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337C1A19-025E-1C3D-1CEC-7FB7F807BF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D11287C0-240B-D1F8-E212-04204F8E0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AF8462-9F10-9ECE-3C8D-771DA54C52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D669A92C-3B1E-BAC3-14C8-DF1D071F03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562566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549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378D76-DB8B-A3E9-68E3-6E2671C81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2987DECC-86EE-2A61-DB66-398E38E61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0827E-499A-C913-F839-BB0E549D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B795885-3EC0-8157-1D3F-E7588ED1E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98EF817-66E8-6516-C4E7-9995436A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81949D27-560B-44B9-8B4F-4641C32C9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C6D18A99-DF82-3B44-D27B-6D0E0720B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0A0F24D4-FFF3-4257-CF22-E1463C40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7C7B38D3-38CA-8BB2-E6F6-637F70F39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159A12D0-6003-CE49-E89B-A0A28A1F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F9E794E3-1A74-4FD3-9807-4C52A53BA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935ACAE4-C316-2E87-87C7-35A81777D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CB0091A-1746-3E15-80C3-2A9B6E286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6DFB3E05-CB7D-60EE-32DA-8CCD7990D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0EC06BD6-824A-3360-0D6B-44B1F0D5D8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8AC9826E-20EB-C5F4-0FB4-3E5D3E628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1F251520-89B5-5326-3CB6-7E0F3097B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8C964B91-0EEA-6679-A688-5F715C632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E456A4F6-CF6E-8E58-3808-D0FFEE44D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63714CD0-D11A-7992-60BC-8E4F4D107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74C8F26F-ADB3-32F6-644D-90D61A2EC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F61E3107-D6C1-DE8A-8BE9-4F3ACAC11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69E8D56B-B6A4-C136-B7F5-7A3D0119E7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F4F6ECE6-8D39-C0C2-20E4-01F46BAF3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D2CC39B0-D148-2AA0-64E6-D2A2300B0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F7C8FD7C-E655-AB7A-EC88-1390B911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E71E160B-C9A9-5DD6-0D49-BF83D2E9C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210C642D-0018-1495-4C17-E241606F6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3D0ECFE2-7116-95C1-63B6-43A7E8D28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A68BE8E8-DDFA-5D20-5A1B-D58F299F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4C40309A-9391-0CB7-4F8D-02DB0C0E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0FAAA63B-2895-9275-CEBD-AEFFF22B1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5404CD0A-D420-7E5E-2D22-E0D121BD23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367C6F8A-567A-CA45-51D7-135183947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AABAC296-0D6E-0434-59B3-1A6D6CBA5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17441EF5-A36F-DAC2-5955-CF20F6B5E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AFD6DE27-278E-0482-6547-D2D1312B3D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5EB66561-C145-6182-51A8-83DCD7832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F9871099-6A13-10D7-D10A-0731131F1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69098ADA-0470-DC56-E636-F62B3F8A9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5B0A3B53-3C63-7478-12D3-0B60565F0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862CA787-CDBF-62D9-35F1-0C9D00E63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58647AE0-D931-A3F9-1118-53C751188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E2564E8B-6DA3-B056-B13C-D409C281E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E708638C-18A3-9B9D-8F59-FED85D6CF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9370523D-91FD-996A-8470-923A9BDE3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35C1E9-C396-2EAC-6E54-06453A67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Shallow</a:t>
            </a:r>
          </a:p>
          <a:p>
            <a:pPr marL="0" indent="0" algn="ctr">
              <a:buNone/>
            </a:pPr>
            <a:r>
              <a:rPr lang="en-US" sz="4000" dirty="0"/>
              <a:t>Lady Gaga &amp; Bradley Cooper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36382F4-098B-C8C1-F622-D43FF7264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A9E117D6-E49B-7BF8-8CD8-6E4F8A678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10272F4F-A395-5816-6530-3BDFA3C1B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9BDF679C-9851-474B-0FD0-B8A7B8F96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5E606C3C-0BE3-FBD1-9CE8-FB4B5AB98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B916E431-84D7-54BB-1947-FAAFF5553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A69DED4A-45AA-31C2-1494-681D1A91E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094B5E04-1E10-6531-E56D-603A6C735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6C2CA555-C9D2-E570-0215-83DE93AFD2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2F0F834B-95F2-E105-3B91-96C610B4E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A3A60721-03A0-390B-081D-265404892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9C57031F-F3C9-A6A8-B7A8-00705AAA3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2F3C6EE3-09CC-45A9-749E-A43EE0924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C6FD2AEA-4127-4A30-0797-56A1FF233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85A65EB3-B7D4-1D09-8333-1622D357D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B2C56A86-B527-4F5D-91A1-918431425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4E2F7EBD-3B97-3419-04DA-E45965934A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517CF854-2858-B116-F43D-33C25FF25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C3F434E8-7A47-A152-0E0A-0888291DF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A34B85A9-741C-A456-AE69-4CB86624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13FA069E-2958-8EA8-39F5-A5FE05EB7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54456210-E742-E71A-7686-FCE206D93B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E16CB64B-AABD-6CDB-6A98-CB00E564D8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902545-E023-F375-9CEE-313D38B935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07" b="11707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9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87FE1-30D9-ECA1-943E-6FF243B54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53F8BE08-96FF-2E61-6CC8-2FF680D59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9123FDC-3771-93C5-E89A-900625844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339BF0A-472C-06AE-BBD5-C845A77E7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C7C593-4F6E-E511-8D4F-8345404C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Question-15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9AD9A9-CCA6-7003-ABB2-5116F068D5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AA130A55-2D0A-043C-DE55-CB4AA988A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song is from one of the most successful Disney films ever made.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299D49B1-B36D-FF70-F3A5-358B1239B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9929EC9D-DDB9-AF31-90A3-BA32CBC93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4725AD9B-91AB-56AC-B144-7D3F1B29B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3A1805EE-6F6C-A35A-A886-63FF0CE9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8B2E38C7-AA84-1B98-FFB0-4728EDF0E6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A84AEE45-BCFD-03A9-701B-F6AF3B2CC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05B287F5-0007-70E3-D227-0B73649ED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9FEEB625-50D8-35FD-182F-5C1A563C8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A9D499B6-D8A3-2B74-5D85-68BB2AF75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D93D78F3-6D47-F6EF-2C9C-D2B33A41A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A08B1DB2-9333-B235-1FE7-BB24BB7CB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3DFFFF89-BAF2-4165-2CCB-468F1A3D8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EEA04B53-44B3-26F9-77DF-BF04F7F3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47097816-102D-D76E-A3DB-BB1B3EF07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C95083DC-78E8-BCA5-118F-9A3D4E20AA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43CC435D-AFCC-999F-CC9A-D3057518E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710CFEA6-F22F-34CE-4BAB-163EB65F6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CAC36434-7679-E00B-552B-ADA8581A3A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9EF67DA2-BDF5-1B8C-8C3E-4255B60CB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8DD565A3-54CA-9078-1A0E-90F3B8DA7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AD8A194A-6307-652A-2644-96C180298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C08A03B4-3F4E-F220-FA4F-F72245E3C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1C906429-65CC-ECA9-50EC-ED7E2A50D4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8F8A2E8D-223C-8BA3-4FCF-3A5FAD14D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5CBF417F-2F7E-DD11-BC8F-09CCAD44B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86100FB1-5BD4-0BA8-3242-DADBFA516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3122EEFA-52AC-D624-0593-1C9765AE71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88F165C6-CEB5-4423-97D0-BEB2DAC318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D3F9FF49-5178-6636-282B-5CC19C494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AB11EBB1-4DBA-60C8-14FA-5741AB5A1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A9AAD4C8-E068-30C1-9B42-2D0B3BBAE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DD472876-3261-D020-1983-934803A44B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79A082F1-4693-774D-09DF-322171C3A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C0B4528E-EF59-5D66-0FDE-A659FA9D9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323AF9BB-7B29-0B0B-2BB7-AEB1A0E29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9D64A2F1-49B7-3289-07E0-DB38B23E8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AE75009D-C2AB-6356-3D6C-6EC719ECB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60C57EDD-C77A-DE1B-A87D-8ADAA0258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04A7DE68-21B2-1EA2-D697-FD761BFCF1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E24E8628-AE9D-CB9E-3893-504A19DB2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C01F115A-146E-F956-DC83-C2C1A8BFF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CD281F9A-10BB-90A1-21CC-26425A683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0BEC87D6-AA02-5762-BB31-B37B983F7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6F236555-46E0-D174-F10E-B4EF2C12A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2B443176-5DB1-CDE1-95D4-84A3CFC24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56F3DF95-4A58-EAEA-8570-95BE88000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8010E2E3-9041-5420-E773-765FB7CC0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DBC12FF5-1BE8-8574-80A7-AAC947E6F7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046AA8EA-9709-4407-AA7A-63B656BEA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A404E145-5F8C-14E2-08FC-6326F3586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CAF298E5-871B-69A7-0B2C-487FA3083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C37121E7-2E21-5EC0-D61E-AF96D4FBA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37756605-842A-A67D-DB60-2842A76E4A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C2E50420-5BA2-F90B-C553-D1DD1B72E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4F45FED8-2C19-613E-BB2B-6594D027E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FCA024D3-732E-72EE-E010-CD9AB77E9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8425F1CE-B6F6-ABDF-9682-2E2B91033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96CF495B-EF91-65E5-AD8B-3966E81D40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958F7622-CF3F-DE14-E5FE-2FAA4A621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764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65FFF-4AE0-5A2D-6013-E36663EA0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A190C6BC-DD79-D0F4-6178-CBD9542B3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18F8F877-B719-5C11-2ABC-8F9F5F2BD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0EB4B8-193A-EFB1-4D18-F7341BA1F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Question-15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08E6DEFF-6FF7-BDDB-2DAA-FBEF3384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EECBB3B3-90D0-B55F-29E4-64D9F1C6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020F67AA-13A7-8C19-76FE-FC5AA014CC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D2F9E11C-585F-DBDD-251B-307C8081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359F5648-970F-2EAA-D440-F750DE304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3500F3D6-D03E-D917-0802-EA913AAD3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A429B5E8-4565-BF76-6417-35EB9C0BA9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05973487-67B0-EF2A-C8A4-4169DCC64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5F1E9343-7D9E-AD1D-77FC-C111D26E1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9A2F8711-B7FC-CC35-9D22-A177046A5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79D27A73-B682-8801-9BB4-E91E8DA86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CE328495-88EA-9595-963C-D91616ED7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AD48222A-3138-5A29-F093-12EA3EC44E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72037034-D8BB-7CB9-A8A9-E2952FEC2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7EBAC569-E0DD-37C0-2257-923BCC449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45F47640-9FAA-AE75-7519-95675E2D5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FC76C88F-226A-5EBE-17CE-E154B948A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D2FC848B-6AAA-720A-E248-057A205ED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982C237A-A2B5-121A-416F-BE9B04166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006DD0D2-4F6B-CCED-B990-3359047E6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46023931-4FB9-EC82-7481-629A50EF5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6E79D185-0434-7A09-5120-2BB1792B1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01BCFBC8-15DF-5A0F-2AB0-18A8DD574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A1E555EF-91A0-90B2-870D-105747901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7ED01EBF-D652-BCA4-C2F0-C80BB2CDC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C2771F51-3DBA-2E33-36CD-2A65FB90A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9535466F-7E1C-1FBE-210D-5072A369E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0B78BC20-045E-CC05-380F-0048F5438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ACA40291-2C8E-7233-9E50-622B66055C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34D2B2B4-1D15-5B8B-FD23-FF57A6419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5D73B7A5-E9D7-A55F-8CDA-4F81504FB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0EA4146C-54A2-7D18-CB3C-861EE704CA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23991156-0974-E43E-0188-E920EB0FC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4B239BEE-8615-AEB1-9E71-CCE9EF3C9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A32920C2-2A63-DD0E-62B6-2B9B0A89D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C8F235EE-9F71-8FCF-8ED7-DECFB6A65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313A3F29-6BA4-B17D-68EC-6882FC464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BD82B2E9-E831-6FFA-AD79-D175B10DB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0219AD5B-9C4C-3D91-8C3F-7ED350739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6B9D2806-1A5F-4B76-A1AB-A6C305A77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4417B1CF-A01B-2E2C-0169-897E3ABC6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819DB61C-AFC0-3F7E-97BD-DEF4A7CE3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43D1D508-F47B-D394-01B3-5364AA263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06AABE2E-126E-D58A-E38B-84799AD66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329561AD-BEDC-1139-F3B1-E47C33B0A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FA014B14-4A18-B0F1-B24C-3C9116533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5895AE4D-5883-39E3-A415-EB594B00D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D3CD9F8B-59F1-D519-9FBF-309DA2122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1A088E36-2518-D5A5-0D12-3582C712D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CDA19B11-AB0E-F212-7871-34812A5B9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64406D27-84E0-60D8-07FD-3018B9B49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2F446680-9E43-8B8F-BDE3-F571B5267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164293CD-DD80-46D3-C4C5-98F476908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694878B5-07A6-D7EF-3B98-4BD99BD6A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72AA14E4-209C-12E1-3CF0-567244804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2E4A63C9-55D2-5F30-3DB8-255F1A05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328F763A-3633-1719-2C4F-4CE8EBC8D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2800FB9B-0ED9-04B4-D963-B0F4A5A40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268E4F22-AD40-EC78-87F0-AA7709B44F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6AEAB3C1-830E-4DC8-62AA-5F270DDC7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690BE16F-3AB9-EEC6-9D16-FABC5096D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55DF73FA-ABCE-12C6-72CC-3F8ED24DA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B5FFEDC3-B99E-5A04-2894-427C1519D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40524D1B-83CE-258E-BAFB-9370C7BF8B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41331821-F256-881C-5849-8CF00D829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7B86BE6A-73D9-E290-CC09-B81DC0F74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C8135A3E-92BE-40FB-DC88-888E8F1F06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AFE0B923-DD8D-D9B0-E89F-C170FC941F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02D47308-C0AF-29F9-F516-C4795DB03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E1548DFA-205C-8501-E1CD-BE6AA82F2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6C3693BE-F134-E869-E4FF-3B2D19199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8397175F-FD5A-4D8C-AFC6-546036E58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AC2BC1AF-0C2C-F45E-C8AE-60FBF1F27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2804B5F0-667F-A555-0F37-099F9329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99D29A8D-7CDF-FA31-8047-ED764C7CE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7BE5F520-5859-9C62-7A58-627DE7684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02304743-7790-1BA6-D06F-A9B1AB2D6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04238E62-008D-F76C-EF6B-25F2FCAE0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526C44CD-8F6A-E473-1A9F-696576CB1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3550C058-B384-4BA0-434D-4E25AF0AA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EA594CF6-B972-8858-C55E-032A787AC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4B522993-2B81-20F2-E831-A69032A42E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B1A93664-71E8-82D1-7C55-10DC7D5A34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122A405A-80B5-1AED-7692-EFEF9CA59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17F6C4A7-6AD1-A556-F249-A5DA40FA2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717244A1-69CF-01D1-F9EA-ABB2FB392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17B79AA0-3F66-A1F5-8DC6-2CF3698AF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673BAA8B-3D58-DEB4-55F0-3A924886F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B9B583-BE23-8093-1672-364FE14636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4A9AB34B-723D-A3A4-F247-CC2EF19F31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473983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404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AFFD4-C05C-70D1-6883-51A052066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00A481A4-5A4E-8984-91D6-87B899BAB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6C824-B1C5-6498-1424-D74A1CA3A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7E8AE57-5DD0-150B-AB3D-DE0984DBB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64FE7A1-2C61-CC17-C2B1-071F8B45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13E5A677-9C12-5087-88E9-E8F7363B0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1AC2054A-7829-472F-3969-29543989D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1D50B790-F5BD-10B0-7F95-1964E539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9DE94F79-69BC-3BC5-46C8-153331B10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8DF7DDB7-3F70-722E-888E-5B9F22492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EF499507-6F60-0F57-2DC9-8600C21744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AFB52B33-1E6F-600D-F540-C74CD02D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7CF39C4F-44B7-B238-D324-7B29D4E0FA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08B60BAD-56C6-2466-3CAE-476E59F1C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2A84B551-5598-00DF-D31C-959809DE35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7F8B7331-904B-CCA3-5308-222DCB49F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56EDE02A-66E5-946D-E974-A0D7389B6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84218EAF-2B2D-AAEA-4CF8-CAEEECDEA5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A50C2BAA-549A-875F-B9D5-3384076B9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BD3E26B3-B0B4-9D25-257A-2B2CB6DD6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A1E2FD23-EF70-D688-0DD0-BF536A49D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D5288FDF-4E1A-AF5C-71D3-8AA3ACD0F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5396AF25-B53B-8984-2E38-B77C178DF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C2211964-44CD-F2DF-2B64-33C916D495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1AF4DDBE-33A2-1174-7CF9-1471D0440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0C3DB1F5-C0E6-2E1C-1356-A8D525036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120054B7-043D-765B-2422-011F7667A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6DA4A149-AD8E-4341-E7BD-885FB67689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A562742A-D366-5F8A-DCF6-7DF5593BD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48E11FF4-93AF-78AA-0B89-DD9AE0135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8F78B728-AFF4-2C6C-8A8E-C626116F2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28ECC107-9E7B-32F9-B309-D2F27711A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A90D06BB-0360-C348-A854-2B531A083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71B91F9D-7835-AA4C-42E1-CBAE0FD59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39CA6C00-7CA1-2C8D-263D-0B818B2836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0FDCEA15-9043-BDE2-2FC0-3E3ECA9857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04B520B6-DCA2-BF12-55F3-003B2D157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5C7710CF-EF56-BC6F-D79E-60837DCF7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C3BA85DE-C339-8F3C-6214-512FFFE44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127C668A-9C7F-A6EE-100B-0B2CC6858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5CD64641-C8C9-C21B-0FBE-052E731A2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78863043-1AA6-D940-3EF7-264736B1A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4FE5BD89-CC12-AE1C-5C60-D63681AFE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599D52B9-1922-6309-45B6-3D853F2C2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481B8DBD-551F-0AB2-CD5E-3C6CF2D9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EB7EE091-F3E3-0F43-5473-BA1639BBE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C79BE9E-9670-D21E-837D-F56DFA105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Let It Go</a:t>
            </a:r>
          </a:p>
          <a:p>
            <a:pPr marL="0" indent="0" algn="ctr">
              <a:buNone/>
            </a:pPr>
            <a:r>
              <a:rPr lang="en-US" sz="4000" dirty="0"/>
              <a:t>IDINA MENZEL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6CC86BB-4EFE-B5AF-3D27-DB7E49400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354598B6-5485-99FE-D44C-4BCAD123F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E30C64EB-0456-0729-F74B-660CD13C5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1CA90C75-9C97-BFC6-4E9B-C1604F411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5E422BDC-3583-4247-B024-F29B2D67E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F982805D-27FB-6A1E-10C5-B9B6BD9BF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94542FD8-0642-DCB8-EAC9-A94589383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6AC294B9-C952-97C7-EFD3-7F7A20825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CFE1C110-2915-D89D-CDDA-CDF6ED489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52D62F14-CE92-07B6-6CAD-95D453D01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A5262264-856B-445D-C826-B3C422F59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BABCF87A-441E-965D-97B0-879A7A988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37798459-F0EA-5104-9775-EDCF65D34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DBFD83CD-AF8F-4108-6AE5-4DB10B45B0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7136411D-00C3-0465-1092-798C08B3B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DA5C2563-0742-6468-F122-27586D740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8BFE1240-6641-5099-8D2E-35252B20B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0E23C18A-9A40-6909-862E-BB0905D20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B6D81B77-C514-780A-1B9F-3987C9DBC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5BA930A8-CE14-CDE3-ECF4-EAC2B7437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03E7FFD9-A422-2D2A-7256-7A15C077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61D02A9B-A2CA-69C6-BBA8-5798D2B6A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3D2702C2-BAF9-72C4-C8B2-FF08DC8E6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303628-F2B1-A077-F9F2-E1057B51FE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A1F57B-5C15-0160-9C92-E0091C3F4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A1A2F72D-8D81-0E87-5B2B-2DD5F843E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AFC81CFC-4218-6173-8D71-D704F6026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E8C665C3-BC3B-98C4-2578-FBAAB61C4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4FEFA0-0D8F-3EBF-E5EE-E71CA3B09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Question-16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22F631-EE5B-AE5A-A115-15760CF406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20394C0F-6BBE-DF5E-8E35-C55C6DF14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soundtrack song was originally showcased to the producers, with the writer using her fingernails as an instrument.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43C05B87-4CA5-DE7B-81B5-196EDDB6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99307CF8-C14F-0800-4DBD-8BBA3346F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D89972A8-842B-C799-1E2B-B2AEE7054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8C41E9FC-2691-C5B0-8FA8-A546E2479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E8ABB2D2-19A4-145C-810B-D6352F8D88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4A2DB6C4-CE2D-B55B-BBF7-30B18902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3BCC5451-8025-DE5C-2777-624C4804F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EEE2F742-9C21-6969-8AE0-ED3BEE708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C021B55D-C1B9-9984-0436-CB96979B5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76A7C49D-AE20-DB47-E318-FF2CEA517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D52BEAD0-D10E-9456-86F6-202498442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D80C01B1-BA5C-3279-3704-15E14922F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77772DC7-064A-B751-A830-A5367AB77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5072F24A-0F4B-61FC-5D5A-ABC72A0B7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54370F89-BDAF-01B5-EB4C-1A1549A63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898BEBD0-90DE-1E82-8926-2A1DCDA59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05B91D4D-243F-EC2C-26F9-05E7ED33F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5E883356-13C6-3AFE-72FB-98B5036B6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6F393C50-E7CB-A972-6C78-0FB8CA827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2E70267A-2260-95DB-5370-144B60187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C4736BC4-5EFE-6A04-E83D-FA37DBC9A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71C59280-C7A8-15E2-0CA0-5AA51F2BB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69A4CB57-962C-2EE2-4B21-D23063BD0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F76744EC-73F2-B66A-FD42-E961A486D0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F522A191-92DB-E419-177E-785CBCDA4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031C4561-DD52-0918-E282-CC6A9E95C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8BFF7CBB-8E97-06C8-3541-692383AC1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5430F057-0547-AB4E-FB87-4F60AA414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F7268BAD-E08E-0DF5-FBB1-3A03C3474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64774545-DD19-EE46-49D4-95C2AC113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19418F5E-80EE-6204-2CB6-3ADFCEB4D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9A8CB186-D897-AD40-8861-2ABE00FC2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15B305C5-57B2-3C28-CA9B-155CB3203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129B3F88-2D11-97CE-CB95-C493F1F69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55334F5E-C419-50DD-6EBD-BED331266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0D041634-9994-3327-D9A4-F95694846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CF130674-E231-B020-D7C1-3D33D4EB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6799C32E-E8A6-F76D-70F8-74C5764CF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BE6465D9-A2AA-BB16-FC1D-C16FCFEAA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AA422C8F-5A45-AF36-9251-7EB3DD0EF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CCF41A74-486E-946B-4C8B-AE9241900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29CFE675-DDDA-BF88-3465-3326601AE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C813AD38-9D7E-C867-005B-721285B12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E4784B32-E4B6-BFD0-77DC-F2C9F536F6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4AAE37FD-794B-339F-05AA-9EFF7B171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637631FF-7544-C2EC-9EEE-5E2C4B626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67B3E67D-8704-10DA-B5E0-90B926B20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02F58226-9E19-9A03-B523-AF24D8EDC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DB79EF20-8EC8-81FE-A128-21E800A52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1A161202-86B3-BE61-266D-C9FB2BD5B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8C3BCF64-DA98-8823-313E-76082A29C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5015D87F-FB77-842A-1946-8EE8004FF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CEBDAA0A-19CE-F317-37B7-261F9D8B0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DE595B38-8358-AE26-9E8E-B2592EAEE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5EBCDC0B-C366-6FA8-4F65-89DC72269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C03127B6-A569-CA0F-A596-2F596BBCCC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5948CA51-9035-C6B1-5B41-21DA125B4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D8DF47AB-ECAD-7B24-D531-3C610E9F4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6BD32CFD-E96C-C30C-AA0B-6421CB2FE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302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F023B1-ACC5-CC07-F8BB-8D6C77AC2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C789AB90-9105-363C-D5AB-63CD5D063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02037F-418A-79CD-03FA-4A9E7D1E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Question-2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339871E-DF08-9839-6EF3-1618700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099028-B23B-4B54-A667-73B36E7701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9FFF2A32-6E79-4E4C-BF97-C05194E9A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This Swedish pop classic was released in 1976 and is one of the most sung karaoke songs worldwide.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0DAAC8-EA3E-0901-B4EC-6E18E7EB8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28652E-FF5B-969F-8152-82BAEB826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3EE4BB83-FD80-D203-9057-E693E1578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EF5105-60D6-863B-1AAC-C7FFE61E0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80B6F806-13E3-8695-2D31-E2E7EFEE9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72FEEB5F-6E25-0A45-DFE9-35C57B5D2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5640853B-935E-B306-CE94-2AC251FD71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075F1209-6137-502F-1D93-8D29FCCC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7A382F2-AB5E-90A3-3EEA-D9E0A516E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F9A842CF-EAFF-CB90-E6B8-37F93500B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A84C1D8-F75E-6AEE-2D7E-3E4122663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2AC6BF54-455F-BDD7-EAF6-EE3620790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41D75E0-7B21-0999-0977-78B8DCBB0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3C80B686-D7C8-9459-C610-D949E7C58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B78CD89E-797A-4EDD-20DE-BED5B9718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1A17C821-CF17-F53B-1C3C-05E4CCF80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1AA93715-9A3B-2A50-37F2-C8A45C5F6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B64EF4C0-110D-33E9-C501-B50C39A84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AB24E54F-86AD-18E9-2034-BF9F2360C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C5B8F0F0-78AD-4E9F-77B9-A685B77A00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EBC5E4C0-5D77-672E-06D0-1B2113FA78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6F9C1FBF-DF36-04E6-10BA-4653E2A17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25B0670C-FB23-0628-60B5-318069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20334806-9A5F-6890-B038-4BC8DDB2B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9DF0A9C8-E4A5-521A-8815-7531115A3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877C8973-BB45-1999-FE9D-EE04BD3F8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216F0934-AC33-301C-E18A-81ED7E6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84E49E5F-00D7-7651-A39F-0C92198B0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35C95507-EFAC-B041-4EA5-1729B2912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EA53EB0A-24E1-FAAF-B8E5-DC9A9C0D9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59865D4D-7AE1-F202-C9BC-55BDB40A7D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2E03CC1B-5E01-CDD5-DFFB-D3EE1CA4F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BD5731A2-56FF-6F0A-3036-7EEDF2C1DB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1063E84A-C691-29F4-5EE4-DC6A2F19A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A35404E7-2F42-7CF5-1AD9-EC627CA852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CC13DD68-5747-215E-F77A-D2E1129E2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403D7201-D563-8911-C58E-D663A618B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4D3AA9D7-B7F5-1A80-2F3A-D3F526DD79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C520BAD8-3447-A7F6-D716-5E9690A7C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C196246C-A4E6-3EF1-B2FA-8291ACF7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0AC1DB16-BC1C-D639-D4FF-6D895834C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E430C346-6F33-7966-02C0-2C3DC4B43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8D31AECC-9F73-B027-B2D8-8B02A3D97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DF1F3A8E-4716-DE52-0C08-96EF84E38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237E906C-1509-AE1C-564A-CC68FDBAA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8A00A552-B114-3965-0672-445522F80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24057469-CFD6-4B4E-8B89-8315295C2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5F0AF8BE-B1C9-351D-7D19-59E41759A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E7086C8C-B961-ECD6-5406-205A3E8E4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625584DB-D448-AED2-C362-F1BCC4B54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D0BD4C8F-9069-F136-9E32-5A9D51B29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7622A9DF-2C7E-5113-67C4-E50D67B1DB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4578233A-44FD-048F-2231-3B502FAE1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8CA35D0D-73E1-6FE5-1857-5F491F6A3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D9B382E1-C66E-5A9F-600C-8BEA94388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D819412B-A2E1-B7CA-A605-FB9B960149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D40E2625-1C98-599F-1A15-F8CB6A88E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797AE94E-209D-2695-E111-F51787404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E04A2B6A-4718-AB8D-09F4-2C6F1398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8D67803F-5777-FEB0-786B-0E2F46943F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E7E01739-A000-1330-7D61-7A38B0A46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30D026BE-4656-AF15-0FCD-B951A7A7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BDE6F161-38F3-A40C-D049-8B9A76F0A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EEB78D35-3C72-0663-D551-2435D8273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96F7AE00-882D-819F-6725-82A7E0A99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FEB3DF00-13A8-4872-DDAC-D5EFEEC00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DBB1FD09-A8D3-31BA-2178-50572E1FC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E6A07848-B6BD-D30C-3A73-BFEEB8AEF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BB7AF671-1BE0-028E-18E6-D93882C75F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1574A67E-87F1-95B1-533A-60719CB5D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77630289-C8E7-AC3F-3DC8-F1580AAAC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5FB702D7-D44E-EEFE-E220-A0BA9F259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27A6A7C4-A9DC-5436-B392-05FEE29D1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17D8F757-26AD-1F8C-41AB-D276EEF909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48A01BB0-7DD3-288E-8BA6-C35644370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3BEA1B92-2F8D-31B2-70B9-0719B6A0D1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DAC4ED1E-1CC7-6FB8-9748-CDF02FD227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51B59607-AD39-80D5-9F25-827CF9FCB4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C9C6D3DD-243F-11B6-0983-9CA615BD4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6AB5D64A-D12F-F56B-FD05-9D599C7C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EA8D172D-8A3B-7272-B912-4E053FC27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F787E7AA-FB77-7CF4-31D5-B24C635F3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84BEAD70-FA20-1CAD-0566-F41B407FF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6B78306B-B6E7-AF03-06BF-42E3AFB0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2860AF3C-D8D2-DB97-7169-F60CB88CF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FD78C7E2-C80D-F2D5-50C1-BE5B7FF6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58A0017F-C29E-70FC-41D1-9E84229B8A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DE70329A-3AD1-A483-B02B-3EF4C87BB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26ACCBF2-FB77-8909-2C67-842C4D93F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8B1CA417-B2F8-FDDD-0AB1-1520C4F8C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32828121-9C5D-E52A-107F-EA460C5F6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BC7D6D05-DA57-355D-752F-C79B1964E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1C70DD5F-AAA4-ABB0-FCFF-55B451F99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61EE9828-E3A0-FB8B-CCC8-A3DD6A626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274FDF8D-8296-931A-D4FC-BD8505FB2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1D460F50-1630-CEBA-F242-2B752AD5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15109083-5548-EAF0-1692-4FECCCB45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882740D8-045A-C703-AED8-D4507823B7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BCEE97D5-361D-6FBA-4A49-F611D6DD24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16310E68-6787-A491-04AA-5239D74F9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8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481CE-87BA-FE9A-054C-99A2C0735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BCF17AFE-FBC7-96D3-2C8D-22F2C9B9F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CF041BB3-CA3C-78BE-3139-55C33D3E7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5037E3-537E-293C-508D-F66A9C41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Question-16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6DDEF47C-96E2-4B35-FD00-533E6735D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142567E0-E8A4-D7D5-FAF6-7343738D5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A64EDF87-E5CD-8A5B-F1B0-7655C5CE4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35807D13-AC4A-251C-EBEB-9C1977A8F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30523CDB-54E2-31F2-F099-65DC9498E5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DA9D485B-C609-088F-E04E-C6132043C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A9B0ECC4-AB59-1460-B6EB-13F33BE132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6B8BBFC1-0198-5F82-A9DA-11A52F24E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98B14018-FFA4-AFF4-D689-2D30744D2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4F62EA17-6BEA-CC42-7596-2B6824898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631AE5C7-3A4C-AB43-4C95-B73E3A34E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341A324C-ED5A-F43F-6F26-193721918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28D2BA77-E85C-06A2-D2E2-CCC65A020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8C929A58-153F-3E68-3DFA-A757F8D65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AF12467E-DDDD-E9F7-681E-31C59C5DC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83CD9C07-3694-F24D-9D7F-95885C101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1D11A406-6FEB-C7B7-34E6-6C1FD4A11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777ACE57-8A68-1109-15C5-5B9BE5C56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616EF220-42D9-F77F-ADB3-F854D6AAC6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D6272EA6-5620-59FF-1019-E28714E31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4FDD1FBD-03FD-78A5-F75B-ACD4AD58F5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1DCA01C1-6783-B8EA-0E6C-E891469F2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E2D48608-66A3-6B1C-AFBE-E4AA6923C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9715FEEC-51F9-AAAF-FF73-169BBEA16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2624A4CE-4DA3-2B43-4F5D-F9A0E18A34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84CB2607-4733-FA07-C22C-19A1D9D22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E2ED8570-26F4-30F5-65C7-EB2BB328D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59C08052-A078-7612-5E21-EEAF07A82B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C086627E-3982-4BB0-8796-5033D30F3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4B631636-074A-AF6D-346E-7C28E057FD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E81C5F28-6770-D5B3-1866-775E007AC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ED9B4CAA-8DFD-DCCB-CDAB-9EF80DF76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6D51C6DA-693F-3812-FA3A-C1B3D023F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55431E9E-23A5-895B-82AB-2EDFC571C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284D514C-E607-3C91-0F62-028E470FA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01E4259D-16BA-EC0D-5FFC-62309A581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60EBE093-0344-2955-5925-44E26102A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C295E7A9-E563-6284-FA94-5A1F050B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49C80137-0F6F-AC19-EAA0-BB60A6C9F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FAC82C38-3888-9BBA-6D34-8EF5C1036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BAD8FCB8-12BA-4575-2C71-A43B60944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E7FEFF06-AD84-E7CF-83F1-F168BD982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615441C6-65AC-90DA-0F18-1058BE28D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12BD3DE6-60C2-BBA8-B02E-8B80DCF7F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EB9CE1DB-8ED4-5153-6335-20BC53C67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009B6E51-9C6A-2601-DB96-12E5D933B3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515BDECE-EC39-2F66-3F90-21DE5E200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C7521326-7962-683F-E2EF-DE36726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93465B83-037B-833B-2A9C-DDF42EE3A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C460E0AF-0536-8AF5-94C3-6F8937DDB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05D23FEA-1DCD-75F4-8879-00201AE6F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389EAE44-595D-B4B3-1EA6-5BDC50EC5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EE2BC385-C2BE-D4DC-6939-90057A957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52D6A884-59D7-84D4-13C0-5E743A330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AFAE7571-C2E4-804E-2E6C-7C21F4D30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EA90C495-D2D0-B9BB-1DC9-C9FED4C021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AD99B414-B355-07B3-7582-091FC65D6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6250A705-C975-4AC6-B493-FDD1215B9D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2B80F172-1F0F-B9E6-09E1-3EDDB13E5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36EF27B7-5FB6-672A-1D35-E668F5456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00D05939-5C27-56A2-6510-134EC4B4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A7AFFB33-379A-DE77-60D9-51EC4BE060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57951C81-868C-A20B-062F-9F8B05254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F536F171-CC1F-5243-61A8-CDA8481D2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E9033C32-458A-935E-8B70-BDFA8789A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8280EF1F-301A-25F3-FE80-5BFCB64F3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97AB3A47-2598-2EFF-2029-F02BB9FCC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46E1BC2B-4485-F121-199E-EF9091D53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DFAD7C7A-9A03-C751-9BA3-FEB942371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21A0A864-E49C-0C6E-8EB6-410526A2D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5DE16978-6FF5-4F50-F9D6-55582E9CD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316E4B87-9D3A-9FEE-1A22-056E5E578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56C4BD3F-BE5A-6B7B-28C2-20F20C311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5828FBB3-78C1-7B60-B5D8-8BA93835F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3626D24E-CA2A-64F4-BCAE-BC10F2874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AF648C61-2227-253E-B3BF-D361D68090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4005177E-37EC-2CA4-5553-B36E1E2B8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EFB4CD9D-801A-4457-50A0-9C9B52F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B8CC8AEB-521B-8F77-52CF-AE199C15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90B11C30-4462-4D09-152B-8E10F203A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C44F3454-CAB8-C5C3-D9F8-EB3AAF96C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37EF7885-BF0F-34B1-95CD-B013846BC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6E282B37-C285-8B89-F44A-F3D6465C44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CB8FC618-D7E3-C622-6555-56331AC19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6B5D25C7-04C4-DD80-EF0D-C08BF6FD9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310D9662-0B1A-F0B2-3AC9-A3D508C4C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C0F4A034-7EA2-997A-A47F-4ECB28BD6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BCA03A84-4E13-492B-2288-B4E81A1DE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443807-05FA-BD44-731D-0837942997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9A83BB75-982A-5535-947C-739C0505BD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7584243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478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FBB8D0-21BA-E7AE-B80B-D39BE9B66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AA405D0C-0B68-07F5-086E-19AF37492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CD3DE-99A2-BCD3-F88E-275D2C85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3A9B2CF-65AB-3EBE-C665-EC36AFE32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170A701-18CD-6279-BA7A-D9A7AB3EC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D78834B9-E50C-EAF7-A495-F55040D9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32172CD6-2A32-EEA6-6891-F83AF7068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D0465822-694D-C211-E7AE-3A6B513F4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119C8FF2-AE44-857A-CDCC-2D7FA73DA4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C17EDF0B-00FA-9840-FBDF-BE55F99A0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9D440E32-9295-903A-BBBC-DFC1B7102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214555D2-7501-4B5C-7BE5-581E10ADB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3DD34CD1-1D5F-C6AB-0C96-9CCB719E4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7A8325BD-04C4-232F-4D5B-EF9C31B5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D9644D07-4BC3-F36F-8135-9394029F0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255B6024-BB7C-9830-FF78-8FBA3847D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615908EB-8301-EDD3-7C25-3305F876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B977578F-47D9-02AD-6546-02F3DBD07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3E3C4AE5-CCDD-4C46-CA8B-7767465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941E9150-0F6B-185A-533D-79C25DA70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3E9C07DB-3DF2-FFE7-DB4B-5DACA453D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88A1F7F8-97E2-765E-BD3D-BD4AFC048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B7C1B485-A81D-96D8-AC90-B9722C30F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D7865E10-8680-E803-5F2F-12E7D16B46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DA23B84C-8176-21BD-CF10-03A2960E6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B0750DEE-C702-0D9C-6157-595C731A8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016443D5-FB8A-82C2-1110-0E89E2CC7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38453DE3-B3EB-5D08-4F67-2F7C49AD9A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1CA4FD94-BBED-A9E2-887A-7AA303126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2759CFF4-5BFC-06BE-846F-A78144B3A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F225FA7F-CD33-46E1-4F3B-25CCAB412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FE7CF341-627D-914B-1511-F663C065B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B91330A0-B550-382E-50E4-F66EC02FE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19A60A4E-B66C-751D-BBD2-A76B45384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1E2B109D-8218-BB92-266C-9E5850AE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123353FB-DCF9-0D12-35E2-EA4F35E9D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6ADE857D-20F2-0465-8DCB-DB3F48DB7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6241FB4C-7920-20DC-03C8-1E25688D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DA8E8F96-0E81-DF11-E73B-447642372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55F86E6A-8865-7AE4-21AE-42B5F0C16F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26EBC3A0-638E-0537-94D0-C6D525D10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2E4049CD-A174-DDB9-7D83-1655F7A1C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197DD3AB-5BB1-AB50-AD22-DB1BDE21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999AF5B4-A57D-6317-A9D3-82F0B9C3B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CE559C71-44D5-AEBC-3EB5-F39C7C85ED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BC263236-07F7-5978-8886-D3AAE7D53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176508-6B7E-16F2-5535-FC1B00C86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9-5</a:t>
            </a:r>
          </a:p>
          <a:p>
            <a:pPr marL="0" indent="0" algn="ctr">
              <a:buNone/>
            </a:pPr>
            <a:r>
              <a:rPr lang="en-US" sz="4000" dirty="0"/>
              <a:t>DOLLY PARTON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E989EB2-B918-632C-2E37-26A03C237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8362DF7E-8389-4BB8-3A2D-4F67F9905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9978A508-7060-4F4C-C23B-8523932A35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1DFF2638-3EA3-7533-F137-A3D40119D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15DCA3A5-4B85-8A40-B21E-1CF6295F2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F0CE3412-5502-9CBE-1DE9-99BD873E95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39B72F50-5EEC-5194-BEEB-0364B7FBF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0E765C18-74B3-98F4-AF11-0B52D6A78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23895519-BD3E-0F45-8E8A-F6D0A6EA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F16586AD-D308-360A-F404-DE957F193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91836E04-DDD2-D743-66D9-1E92566BB4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03E2F4BD-8FB1-2359-024B-EA788BE41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E4EF4193-09F4-CDEB-5D7C-58F01A9E1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834BC866-6074-282C-6B1A-D2F58312F5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139B41C4-69F8-78B3-6A33-9F1A687B1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8C329F27-587B-5329-8CFA-E7C9D25AD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1E03D21D-9E84-F7C8-8672-023BC39944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8BE968AA-86CB-2057-E341-6E4A1A349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07563E9C-004C-E34C-B423-01D00DC36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71A376B0-9B55-B8FF-813F-98E5BA9ED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D050664C-A1B7-9420-46B0-89A352CF9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52D80E80-EF7E-4C1C-B787-4B1FC53CE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F3C897DF-CAFB-5194-B8FE-C80438C70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F8C6A2-4FF6-EE13-F135-9AEF6FDD3E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2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DEE31E-CC87-6A40-7BA5-AB6AD5C3E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DC4CA327-A495-C1FC-F47E-AA0AB64E3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9160F5B4-153D-C782-7D3C-92E9750A9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4FA2EACD-7A56-5BDF-E729-AF041575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323010-33FD-EF40-8EA0-BFA85788F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Question-17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A3B2B5-B875-1318-26C1-690F42C50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6B3996F1-C26A-292D-A6EB-8996CB24D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song is often sung as a duet between Danny and Sandy.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8F1FDBD-FC87-BF72-0B9D-9A9152D20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CF37D049-9BA5-9635-994E-DA798FFC4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5B9EED86-44F1-BAD6-7BCC-4B14206B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969CA3D3-8DD1-D132-CD46-C893B843F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D3CCEDFB-F577-7EEC-98B0-0AEB7EA9B5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B27DB424-39C0-F758-5D06-889F4B591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0E0450F6-39E8-B3AE-CEF7-755CF753A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2D9DBD30-5E59-F017-DCF0-27D9A1B0F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6C874C96-A272-C1B0-BCD6-1DF80AB3E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C6F81F64-439D-06BE-E1F8-7DEA3218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BC5A6E95-A99F-8EF5-BA39-608035A94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981DF2E6-D0C9-9C4F-568F-6D0D30AB2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A882F0A5-1767-8AB8-DD58-132B36063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DF9691B6-ACE9-08B8-F591-53A33F908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3EDE2946-B8DD-8FFA-A65F-F77D39653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2ACCBFA5-0FB0-8D5A-6555-D98426C3F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0708B885-D2AD-61AE-6D50-9F321C38F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0C6B757A-115F-2948-BF1B-41BDA3DA4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EFB8584D-91E7-DBE7-1190-6278770EA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EED3FF1B-3FF1-9EC1-3CFC-669A6D3D1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7CB3B3C1-2F7C-88CF-87AE-7BE9F4D2C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C89F8914-59BA-1E91-7C57-1BCBEA1E7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89307BEA-66FB-984A-FDE3-F73C6C0DA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EC1CD44C-7A11-F157-9F62-F5B10CCDC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18BCC5E3-2AA4-1B9B-970A-199A05793F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B04F4318-50B8-9316-A75A-0D98F1299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7AEB9425-8E9F-F644-2A9E-9CBF56BE9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859924E5-9E29-0F48-8309-7E34759E3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2F203444-5970-B72A-B351-8B49CC49A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3818F335-CE09-171A-8206-9FA185BCB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9B45B93F-4054-F7C9-6E44-1DFB97BA81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6A6D1EB1-2330-0EA7-7EDD-8B4FD0B1D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FF138552-4707-D30C-C5DA-B4FFBE3AC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BC24E63B-72E3-DEE3-8598-2FA881AB4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09AAEE18-EC57-5C4C-1852-C564AC984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21698AA6-9097-E9F1-AA39-9336EB7F9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5B4A1360-1040-6BF7-0F10-4D1C8CB0C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F7873662-E09E-02F8-6679-4C8B8B782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F2C687C6-2C40-BB0E-37FE-5A3A58A337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2B9BB0FD-CC46-FD06-45D1-16656D2AA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1EEC3247-A669-3827-01F3-0A21EE826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218ED089-7622-8972-749E-55B003349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F6CB0553-50A1-25A9-CCD6-8EF369B44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53E9D71F-FE0F-2BDF-F416-08B60DA32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2B21E286-375C-F176-9024-CD6CFB1859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B1946B33-8E2A-E549-C2B1-8D8E359D7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6B15651F-DBD9-EBA6-327D-527526CD2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E66B2734-0458-845D-F264-F028DAB185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4E551A12-7A9F-6974-0E92-088E48ADB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628D9DF6-3AC1-8BFA-1C09-A54172112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4302E3CC-3BA4-0034-83D7-229AA9272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D0F7FD18-FD2A-3A9A-52C0-49148AF47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2A22A1D1-A0BE-9BEA-45CA-9183F113D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FB30A796-A898-BB24-26C8-435D23A0E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D0F83242-82A5-E2CD-C4FC-9BA74D3E9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BAABBD9E-60BB-5872-2475-FDDD80104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1FD6BF67-799D-4803-82E6-BA632A88F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8A5FEA1E-919C-0BC9-262D-DE7371692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77ADBD94-8B2E-1EA6-7949-FC8BBFA15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34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ADB8B-0747-0E32-5C6C-2E4E7D441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36F6C684-9A90-3576-8853-D4CE78C9C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A3DA9D0E-753E-4245-A254-22F2D8C17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DF46AC-D2F2-F6D0-0789-A76FDF4E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Question-17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8B6383DE-6BDA-2780-A7F7-3F2673B28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48394FA-00C6-B29D-3831-7E36BD0CE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9C7754C3-8005-A96F-D9D9-B3F1493CF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894C7F1E-5430-05E0-E3CC-028BAB364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4F1CFF58-A161-71F2-7D81-C0FBCFF2C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3980EE66-E04C-E662-0625-AB4BE8E3C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3D49D1D2-7D04-A3E4-3589-2F26ED481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739CE0BD-E271-3D46-B79A-56F2E924C6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74892E57-1D4E-2B87-C0C8-F554E2AEA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EFC5C919-3182-5E3A-035E-DF9AB1646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3B03D0AE-ED7F-57E5-C3FE-366770DBDA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7B162CD3-8757-1FEF-AF1E-9FEDA385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EFF75C34-DC13-237C-E232-C08A7D243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333A1DB6-0D01-1328-7E49-21E23C2BB8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6B04B796-4C64-81B2-0C0D-F5F41ADF0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26E779A9-ADB9-2A28-036F-7141D911A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EAD16362-8C0B-842C-E206-E44E076D9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65605150-1634-471D-3015-CFA83F91C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FDB54014-D723-5C65-5D89-1EFFF766E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8CCFF8CA-67C2-A0C6-6D0C-916BECEE3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BFEC3443-4406-EF73-CABF-57B93F243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54C84885-61FD-7DBD-6ED5-D0255897B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1A5ED0E9-3ACC-B762-239B-93A28C564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562F4286-DF6A-F397-AD3A-C20F772E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4EBC4E38-58F3-B77F-CA2C-5F84B30B0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50DA3D9B-96C5-D8A1-685D-49910D6CE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DB5F947B-2C1E-85E6-E811-1254D3E12A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4C16C684-3DB3-1B8B-88C3-A316DDE9B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D47571E7-C192-E242-A417-34A9E17C4A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E1C417BA-5CC6-FFC9-6125-30DA793B0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ED5E7DF9-29DA-7D7C-66D4-F24F88097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23C933EE-769E-2D3D-8714-AD14D379F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42F0FE04-BF56-94BA-4543-3319C0372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51C32C63-326B-BDF5-61A9-2CDAD71C2A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2CE392FB-9F2C-9F13-2D1D-4C8B4F5C8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B0A0328F-9459-BE24-92EE-0BEA2BE5E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615102CE-A34F-15CE-F1E0-B4935B0F5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20BD3140-B53A-9719-8125-9BCDA0352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E0A8A51F-5D2C-E246-A168-40806FE85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C7B92E66-C4C0-63BC-D759-408322C57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7195E307-266B-51D3-8835-8D6DAC222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BC1416FB-1874-386C-A8AB-B2D975EED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96778B02-FD23-6A4B-C245-382C809C3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6852AC9B-6AB3-E485-87CD-D29E0DC5F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5E4E38AA-A111-CF95-95D8-272D9D16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AB5151C3-B34D-69B2-5CD4-ADBCEC8E2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B9ACB81A-E7E1-D848-2028-96C6B1648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20FC4896-F6E8-5A3B-A087-F86D3E7DA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171D66F6-0E6E-7F6E-5116-A84F6D683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3E3CC108-E317-C7E2-D461-EF645B547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3D52CFFF-FBC5-617B-E425-D67374FBA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FF7E01D8-3F80-6AB9-1288-2F358E031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F10F7520-A9ED-BAAB-07E6-049DB3CEA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AB3D82F0-171C-EDD5-82C1-801E89350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2977066A-A230-4818-33E4-141477A23B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66E7256A-EBD2-FEA2-0BD9-A045ED03A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14E8EFBD-7DD2-DB34-EFEB-E3B64AD105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DD8D24F0-83F6-09A8-2008-E18E0D90F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1A9F1CDC-6C58-662E-E040-0540F16B9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2FA0673C-A4FC-18B5-B38C-A7D67EEF1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5D4AD238-7F9B-B4B0-AC00-7438D8752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32C0B8AF-E420-411E-9E45-2694FC71D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33AEC313-A32E-2A7F-1EA5-8EF64908E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7A8C967C-F753-1B63-296D-BD1019E33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4F8F18F7-D4E4-E6A4-0805-CD8529292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B791A83F-80AE-BD71-674F-87E2E874B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65B69F61-D274-D7E8-179D-B5E68B66D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416090FF-5D92-227A-41DC-AA584F2BD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16B09996-18B2-B2B4-212D-8647820BC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BB4BBC9F-41A4-38BB-C927-355EF1A5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63C248E9-524E-3E62-0061-3CB3E5A7B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005EAA79-2A0B-2A37-D06E-A90E92D19E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CDA65E44-0C99-0454-9F3E-05F206422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CBC17113-8C66-51DE-D90D-654B7259B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24F5247A-F62B-7A64-5C55-D532EB36B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03142C0F-273A-ED77-2FC7-2509FDE16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CF6697F6-C96B-7CCD-939D-C8B28FD1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D86639C4-C4B4-9043-1969-FB57286B7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2B13198F-58EA-973A-DB1C-F681BE5F0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30D2794F-4609-8A8F-8DC3-8ED57388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3A86FBBE-453E-0310-5987-D6A7055C7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9A8D0A49-4123-24C7-C32B-5FC7544B3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D0A5597C-68BD-B76C-E129-25CCB0D9D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5819F0E9-68D2-BB45-8A12-FA34BE4C0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B87A66A5-DC88-233F-45B4-56868B326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E186D14B-DE3F-F2D9-C6A1-4F7C4A400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CFBE542A-B0DF-2DC0-87AB-09D47A305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E4A7F512-6915-3AC9-8BA8-0BAD3F9019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FA22A8-9BD5-0055-EB04-0DC8837E4B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9B3D4D55-8952-BFE7-731D-378640600C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926630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947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530A9-F2CF-36B1-9AD4-0C6952725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730F40F7-BF4D-751D-268D-D29309431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9B528-1ECA-03FD-262D-EC65B1BBC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8DCFBE1-49A0-71ED-B545-DB723A9B1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763F4F5-BDF1-2FBE-FC97-3B4B6154B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6128D966-DCED-B609-A543-BDC633942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024EE7A0-7D27-746F-EDC9-C31EA6295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54D99995-1DDD-E8C7-4F1C-2353DBA2F2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780E6C06-C8AC-287E-3203-9FBF43FB6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B69DDBA6-499D-8886-1DD5-7C3987D1A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95C33CC1-A375-7B5F-134E-3EE9449D1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C346A4A4-59C8-BBC3-DEC1-D9B43AF34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1158B211-9506-559F-6B7C-CB7F27C3BC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46ADE7FE-A3AF-D730-1F1D-11CDBD5D0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16F45A57-7E06-0E5E-6CA3-5C9FDD26E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8C9C4D53-4C4C-FC4C-A63F-CB067B313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B795FBC7-9182-1A3A-34E1-D2628682C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2D4717B6-4214-4F90-B7BE-FC6A3DA72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E7E7DC4B-FD90-80EA-EB8D-A1207691B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B97B16BF-B1BE-A179-28D6-571D64D58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0C58AE57-341A-58C1-8C3F-6CCF19540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423C60B7-8E27-D5F8-FDEB-7BE34991B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25F5A08D-A5C4-F2A0-4902-B837C604B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F8211681-C625-53ED-6614-15A170ACD8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384EC25A-994F-00CF-095A-519EE20CE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62DF8F1B-8788-B411-70F9-478D892F0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ACB8FB3F-F7E3-BB84-8263-CF7961E70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D6F618FC-086F-FEFC-7862-29BFE91A7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322C6549-79C7-596E-8707-19831FD60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D8F9EFD5-33D4-3C02-8113-417A0D871C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E4858C1E-ADB4-1DDD-CCB8-1C3350ED5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F5EF2015-B2E0-F0A5-6564-B7508A4BC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3C28FAFC-A8A3-7141-E0E9-A52C3FC3A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9BFD8E74-8B39-80D8-FB74-DB8D869FD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53E21BE4-8E30-7CF4-2FA2-F2E1EAFA8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5F025EFC-65E0-FF62-7E4F-E5AFC6E2C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4009E18E-FFCA-AF81-EDD8-F9E5EB1F5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3D8CD481-733B-CF91-7EA7-829952D1D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1937F252-9B19-A4FE-11D6-71A9AFAE8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8ADE05F0-333A-4E20-9AD5-449CEFBBD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41042F0F-188B-3ADE-E1DB-435C4E154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41200BD8-2B24-ABC0-EB8F-9BB868565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3D5E0CF3-54E8-69C1-B24A-97A378CD2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2B909B17-468B-E9AE-3D60-005D9B9BA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DB098CC2-23E1-B14D-C18B-2403CBF0E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C3544126-18D6-C789-7CDC-78F50B0D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23C4250-B042-A8F1-6B73-6EBCB0351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Summer Nights</a:t>
            </a:r>
          </a:p>
          <a:p>
            <a:pPr marL="0" indent="0" algn="ctr">
              <a:buNone/>
            </a:pPr>
            <a:r>
              <a:rPr lang="en-US" sz="4000" dirty="0"/>
              <a:t>GREASE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25E7095-FBD8-3AF9-2BBE-264E1AD90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54A9AB00-2523-3BBF-2547-F3D33FD48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01D0C91D-ACD6-7FC7-66EC-3D05381B1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8F16F42B-B391-C4F5-20F9-DBC316C96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1E104B25-4120-0D93-DD24-235DDAE0C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950DC582-AD19-31AF-956C-ED61936E5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D0613087-279B-D909-BFD4-DE61771BF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597DB248-C40C-0BC4-8C5B-DA219BD91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4F2D66FD-4EB8-6659-90AA-DB73E78C5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61A4385D-AD1F-FB9E-DCA9-D4715859E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5AC2F0D8-FDB3-42EE-1740-AB284D5D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1FCFD191-6E20-A79D-9DC5-3CCEC9A9E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983DF715-7E61-2969-B434-B7DEC8E90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56A63A31-8D58-0EEE-C76D-06CEA3CFC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53DE7DD5-4A6D-60E2-42AE-DE6E0C2CC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834148A7-3C5F-A11D-E477-0D3B13105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1427ACE5-4F3D-0F96-1CBF-8B4348390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D10508FC-88B1-A24F-FCC3-138F23426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2638CC3A-6367-E368-4933-4213433E2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F3CEC9C8-66CD-DCD2-038E-4721C14F7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1324ADF1-E468-6985-DA25-15158F675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DC186656-0389-A6D1-EECC-237441C7F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429D9661-FA52-9F28-7A8C-0E8D96619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EF54D4-A8D0-2D09-05A1-BA362AE59D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51" b="13151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3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980D6E-119B-3531-2D12-E531FAFF1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F246FED5-E25F-6E46-6EC8-EEA785290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01B3ECF-8C0A-A155-23AB-BCA699D68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5A12D08B-65B3-AC79-A8C6-2F4259109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B75ABD-F551-4FC4-A150-E6BF8EF2D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Question-18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303560-043F-C317-304E-0ABBE1F723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5C5ED05C-B6AE-3AB8-BA98-AFAF46B9D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Released in 2018, this hit by someone with the initials G.E. became a karaoke </a:t>
            </a:r>
            <a:r>
              <a:rPr lang="en-US" dirty="0" err="1"/>
              <a:t>favourite</a:t>
            </a:r>
            <a:r>
              <a:rPr lang="en-US" dirty="0"/>
              <a:t> surprisingly quickly.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42C1CD4B-B754-007F-76D1-9E7228836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F31D80F9-2113-8795-183D-24F23370C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62303D24-CB9A-40B4-48A9-8D297DA11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64D19DB9-BB0B-ABA0-5D8B-055ECD1BF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3542B67E-D6AE-816C-0686-D804C1672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45D9ACAA-D440-9CEE-29BA-F887C989E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4AAF28F1-13B6-94CE-7ABD-EBED1BDF9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3DF72047-DB68-7311-E349-0A8E73EDA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16F059F5-85F8-4C6A-0571-DEE6CAB39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D7E15AF6-742A-1F0B-F553-551418B05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9D60FC5E-4DEA-B2C6-92FB-8FA8F6996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667D3A60-6E23-6258-03A4-F34ECA87E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C8F2A727-D3CF-8AC5-506D-8BA838135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1874A131-189E-57B6-E453-3AA613472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E9EC1E8B-6BF4-60F1-DA33-43E5EE28A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1831F344-8275-72F3-0CA9-B54CCA477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DCEFDA81-3A65-9371-E988-6A1FAB056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8922FD4B-9E7E-D0DE-0DC8-B11C00E8D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46B6C44C-0853-8CD8-5452-740C327EE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5C78852C-F0CD-D1B6-BEB6-3CCFEB9284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441EF3D2-DFCD-318D-4E75-58FB5373BF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C937DE2F-A87A-9212-7CC5-405EC7D7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B21307B2-7B3E-B32D-9E9A-55A38D14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DC1A77B1-6E6D-95C5-1A18-3C7E4124E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F9C9D21E-E520-EDEE-2AB1-1665C0AF5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D240955F-A2B3-8F59-A212-862C30A1D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C2E3B4A8-E42A-AE6F-74B1-7505156EA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C0F5CA29-44ED-821E-093C-093B5ADA3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E7A34C4D-D2B9-662A-4B24-3E55C125D1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C54EF4FB-E76D-6605-5386-252355889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93D8CE97-62F6-A268-7FCF-0B1D64C6F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F87763C7-20E7-48EC-7581-0129C70A8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9A330EC2-4AE6-B505-E039-2AE01E18F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B022067F-97EF-0BFE-DA14-84475BA5C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5780A014-3C63-E70E-CF44-45E005AD3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C62F0755-C6C8-D305-8EE5-B97159B92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A3D125C9-55A7-E579-0C8B-ED81C91F3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E0791EEA-761F-30DD-8C19-1CF20CAE0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2CA8319F-D658-11D6-F582-7F3A653BCF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6F104ACB-1634-9CEA-0832-447A1E73B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9DA00DB3-A57B-1DD6-5D2C-0AE509E28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7412167C-6F85-0EF2-AC89-7A4D78A61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8A72D019-BDE7-326E-BBFB-D6EC39F57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B42D4D38-2E32-793A-CD82-A3AD9A8A2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54AA6EDA-0F51-DC20-24BC-3103E170C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D126DD80-080F-7CC7-A508-E1135DAB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1EB3EE42-3393-E124-B8C7-0789B61C6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42028782-8811-CCFB-4C0B-DE739CA61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40337D69-B3DA-527A-B3DA-D1DA49CB0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3D12F888-D2A5-2482-E83E-B42CD33F5F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53E3771C-8C60-3A78-B996-AC98555B9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3B94662B-3B05-41C7-C9DB-4DEB6F4F2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69C0FF22-C0E0-4654-0D4A-DC3F41015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FB6CB840-A82B-7B1F-E7F2-06FCE6EA2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A16321A7-25B6-F2D6-8D36-022778E37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63222BE0-16B2-EB92-E7E9-72F867E31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E2E9FD04-B948-564A-9D2B-E59698F2E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1454DC50-5844-2B79-6160-03CC8A5E6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287F665E-0879-968C-4B98-C47DA13A0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568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77ADFA-E2C5-6D38-FA67-35716D01A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E1A0948A-70CC-FF15-12DD-E14187092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6E4B6FB9-BEE3-47B7-C593-72918539C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02B53E-30F6-7BED-8E81-8D547F2B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Question-18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C44F9AAF-2A41-3269-72A3-2B40B73D7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2F6E1FB-2175-FFA4-26BA-0969C7026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C08DD006-C97A-EA2F-0949-27459FD2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12648A8A-E1D7-6927-F56D-803B02477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0BE32F70-9BAF-CED2-63D7-367E83C86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58A39FDC-6FEA-CFCE-4308-C6FC26E8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ED6A0FDF-1708-72EB-8CC1-F57517CD65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F688D61E-6706-9A59-711A-E6CA85E26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D40B6DEF-7C47-CF86-3788-EC8D5FA4D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D921E643-D445-686E-8AE5-A526F9A42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19EC45DD-F4E9-2AE7-F689-6BBDE2269E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7CFA761E-5590-BBB0-70B0-A8124292F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A953B121-111E-F6C5-6584-BA6C88A68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19D4E34E-DC55-71AA-A52B-52802948F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7E062A48-905C-11E1-E4C1-660D620E4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DA656189-3CA7-2B12-5F6C-5C730B7AB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9C0A1F31-908D-5175-7290-9180CF6ED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5C65228C-41F1-919F-C582-DFB2028CC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6E339319-170C-DA97-8DE6-DEE1FD39D8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F684E934-22FB-3B31-AD49-90FD80D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35B9C9E7-88B6-8A1C-7DFC-4AF55FE9E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77D26E07-DFAF-D42D-8218-AD86803FF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3AED65E2-9C74-D730-C885-037E9F6FA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5D6DC7CE-6B31-6FAA-6AE9-B0F918EE0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024A0A0A-D90C-0F65-0701-70DE70A15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6135A359-F597-69DA-4F33-F97522132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D41AE28A-B15A-5BD1-220F-ECFCD3C55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E3B777C0-EB67-AE00-A0B7-C210BCEE9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7343924C-7E21-8BED-30A3-F1B458594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5FFA1A0C-69E5-75A7-819D-8FE7751B8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4FF0BF28-8BD3-4354-D4D2-5D1769644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9BE61A09-326D-2058-603D-AE5068F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AFA968D6-A3C7-F215-ADA7-59A771147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E9C59574-20A9-1A2F-3FD0-EDE75CFC7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596EB7C0-8E81-1EC1-3554-AA440D1F5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2A751504-E536-86E8-88DE-055FD9278B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F7748936-0F1D-D033-B8BF-BD9518A0B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566973F0-6E6F-DB4C-641C-A3074AAE8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290AC40E-2C37-59C1-1DF3-5F97EA9008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F240B19F-2B77-F375-4FE6-ECB8EBB03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D39D4CA7-DA8D-D6B7-A237-06D2078C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48F308B2-2C11-4C2D-8385-32A056255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9B7324CE-DF04-7E7D-1EC3-6EAC040F7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F9E84E56-9A13-0C08-0877-CF5BBE828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EF872B34-D801-D31E-4EE7-199D32E05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EF2463D7-6A0D-188C-88BE-35A883075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9EFB83CC-A46B-0F7B-6F3F-844572086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0340131E-9754-045F-B722-BF3E9C45A9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15617046-4E56-875C-D7D0-071EAD8CD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CE4C584C-AFFF-95C2-32F5-CC8B39600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BF57BA71-C5A2-C548-825E-98E719A51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497F6CB5-1409-0D81-4104-DC67FBD02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2BF2F537-1618-484F-C2A3-8F3E82D1D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0C3C234B-0C73-8119-DF79-EC827CD2F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BF3459DE-91D6-3112-69A0-CC3A4EF6C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BDA5AE09-F60A-BC34-39E2-9F06B57B1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A76F5FB2-CDCB-B187-6A22-C31F04048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7BBFFC32-E299-63EB-4F6E-17078616F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7EF1FED0-134E-1EB3-5EF6-2CCDEA4DCE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B8BEC07A-4538-2105-CCD7-239F2BC5F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8939442F-071C-14CD-9196-7EF9AEF69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1FEACB4E-E18B-0E73-65FD-49A095A5D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42CC15D1-5C5A-56FC-138A-B94B14F2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45392EDA-DCDC-407C-CD54-1CA1304C9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169D446F-C24E-6196-CE94-554039F417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1AC37245-D700-80A6-089A-D4B37F58A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0DC59974-6E72-3130-A9D4-67D004D90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C4E6F85B-36EF-351D-4E5B-3B2895040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6A856F9F-8CC7-6E00-59F6-5C92411C7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F0E1C992-61FD-67B8-BDA5-432CA28F9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DAA451B8-011F-89DC-B95C-5620F5279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8157F3FF-83C6-147B-8026-D12A8043A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FB3C5927-15DA-D884-C925-CC61D0F2D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4F5A2BDE-367D-9036-AD28-EAEE70736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0B2D6174-B6E5-38E4-A176-73615B0A9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A585D54E-A018-25E1-E408-28B072DCF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F7041943-03DD-52F2-E26E-246881D64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3053BD48-F2F1-CECD-B1E2-D917C75E0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A2FC4206-287F-AD5F-6420-A16EE54746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4124AEB3-3E7A-CA9E-BB9D-96AF08610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36BA2831-B042-D527-BBFB-FF0BEB461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6E24111B-B0FD-E261-D677-D69206EC89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A7C3134D-144D-1B0A-51F0-C8559619E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1FBD9DCD-81CC-6FE8-0931-53F4D8102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46CEDD79-8C0B-C62D-6C96-8EB19EDA3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765DECB0-D7E6-A8D6-44BF-0E49BC61E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8DD98E44-F7FA-03C9-8BF4-8E1ECB8B8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C1E47AC7-54A7-619F-3D0F-7BBD1CA38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4D899E-A531-5D4E-D407-743AA2D0F0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128E3D69-CA5C-216C-ED8C-F03C26884E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056910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431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C04AE-2F44-52AA-2174-C27F3DE74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1733B93E-E143-D99E-9A31-40FB632D5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D37174-19F9-89FB-E495-F69B54625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754AD29-AE5D-8C5F-A181-2953B8EA4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9713063-3BED-34AD-0DD1-C8ABADD85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FB6BE5CE-23B4-8EE2-4574-098D54EEB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5A3229D0-7175-0756-18BC-8B475B6F3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DB6CA053-56C8-7BE1-53CC-450048FF3D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6C575E4F-CBD8-BE7D-3146-FF6CF9649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2D77751D-3B15-8F6E-4A8B-32AA6C014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17E0F82D-C4CC-CC51-47DA-C41729A75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44A835EC-DF4C-C93A-63D5-A38FE7DA1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F8909AD2-4748-51F9-D630-997F7154C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5C42639F-AA58-EE57-0BA8-C6E9211C6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611C7127-6489-64C7-BF98-3D44ED09D2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3E12CF84-3493-B317-47AE-D92C6BD95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0CA73EFF-E14B-C961-6D4F-E92B754BD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1D7ABE11-C53B-426D-0881-F9291238E2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5E78F943-95D8-85B2-7BDA-AECCE2439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CA310CC9-AA05-3F95-71AA-909E7EDAA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0F19177E-E4D2-643A-C1AC-10C82AEFC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4F54906C-6862-438C-F9BB-5CDF602F45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08B81D99-6BAD-3A3E-5160-8EEBC89FB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CCC388D1-4811-0878-B7EB-C77876087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232F4DAA-99F0-F996-F3A4-97B33908F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BAB48459-5177-3033-B188-04BF8DDE8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498876F6-EA76-8F60-5AA5-1EAC62657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B6B8F15C-9137-1122-54C0-3CC66F62DA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B3B06CDC-EBA3-B0F7-0EEA-779E655F5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FF4EBD3E-5BE9-1447-D0B6-7524E6B5F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BEF7AE4F-37BE-8266-39A4-4BB930FF8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C0973CF6-1B6B-A4CD-1922-F70FBD9F83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D06DCD81-E129-9223-C7D7-E0DF42C19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FF52739C-3404-7287-61A8-7A6401B14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6370F74C-61B2-2FC2-F8CF-02BBCC619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C5575D6C-7E5E-5815-C5A7-96F26DEDE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7DB85F4A-945A-9552-B785-DBEAF54634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2141177E-0CFC-E793-29AA-14A5CFEF0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98A68082-B9C6-A29A-4214-06761FF0C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5C914A81-2101-E504-81FD-D97AE164A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5527DA9E-C656-BE60-951C-BAB81B579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4A6B0141-C2F2-A224-C9CB-A25F7070E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32F6735E-A445-8CD7-724A-711ACB9B3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08D3D60B-812C-574B-D239-CEF07E8C0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E244E1BD-7EE3-1909-7479-78A7436B3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92033A00-BFB6-3166-119C-8098411F1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716EE6C-794B-EF05-3C08-166F48CB7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Shotgun</a:t>
            </a:r>
          </a:p>
          <a:p>
            <a:pPr marL="0" indent="0" algn="ctr">
              <a:buNone/>
            </a:pPr>
            <a:r>
              <a:rPr lang="en-US" sz="4000" dirty="0"/>
              <a:t>GEORGE EZRA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77081D2-F5D9-CF2E-ABFF-305F5EBB3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7433F40E-02E2-1CEE-7E61-766AE064B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6FE042FF-440A-DEBA-013C-17ECD5498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8C401338-2F3D-0CE7-E78C-96A6ED57E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C2444610-3A38-50D0-77D4-CF2EFB1FD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7A7C4BEB-B0CF-B5BC-21A4-E33EE91A9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C597BBF4-0E34-F0C4-B23C-C58C6D765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45C9EA66-1EA7-5DD7-194C-59D10C24E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19745310-C6EB-3C5A-8D90-FCA135D9D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83B83172-496F-6A9D-6749-66C7CB169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9800BF23-2338-3ADB-22FC-5A4846154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6E532FAC-0E7E-D894-33FD-B7076B4D9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B69FA819-E958-E557-C997-34AE59CE7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0ED84001-5A08-A2CE-7914-8A0D87D0E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485B00F8-D442-84F9-BDCA-FE171277EC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65E7F403-B717-D938-4E43-8689E3CFD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0B99DE67-9CF1-6584-879B-47DF593CC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DE0B846C-F165-D4BC-E6F4-3447F8482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37E42837-6C58-296E-2721-40298B270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1DC41839-B391-FB56-74A1-46287154E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DAE861CB-FA24-5207-F36C-2267C710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1916C257-BC83-0074-A19A-4DE1F84DE7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F39697C0-37EA-4279-F312-AE6C46151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1CA85F-F24C-AAE3-5595-E3CCAF7A12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9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5CA1C0-81EA-1C06-A5E3-B56DD7043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A2584923-D9CE-1FA0-963A-36C36F968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71EEE0C-10B7-5D67-DB84-F8BBBD771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6F7EFA0-4CA1-0EDA-6B56-35F13A58A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6CF39-8690-33AC-DEA2-3D81F03F8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A6932E-0786-CCD1-967E-CB08FF6FDC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3E77FA0A-033E-E99E-2E5D-0EDF3B660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song's title is also the name of a famous London Train Station.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72B80817-CA06-C35C-34E0-F2D18E082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206F0D23-D988-A263-3BBB-1DDA125EFB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A117F662-E845-96B4-4168-6EB4EFF08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02DBD78E-3804-F50B-7228-0DA02105D9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E8F1EE22-93FB-328A-6C4E-B426FE3D5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A80198E7-FEF4-A398-92B4-4E8D78436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4E73E522-B08F-2B27-67C6-5D55CE342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5C863210-A332-9F30-CDF5-FD436F6BA6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433D9922-EA20-C144-1851-53737C899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807533E1-D656-EAFC-8173-A5ADD687C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5EC5E663-BC8B-5A17-8D6F-46E57CC16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BCF71BB5-0890-C313-9454-7BB9AAD09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67B6A12B-E072-5028-F375-71FAB629E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EAA7A26D-A1DE-35EC-5915-08417A25A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C3EC98F6-25E9-110A-9D2F-7F58AF1A7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32C02B71-F83A-E51E-3196-C043D53E0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22824587-9B73-ECFB-72D3-1421F4CA6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8C7FF382-F64F-1D0F-8128-D8F1C20A1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AC413D46-AB7C-449B-C9DE-ECF6BE22A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D00508E1-FE3A-0356-525B-5425DF0A0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7970F76A-7A03-5B06-1BF3-0D82EC8C22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5B748D62-9A0F-5A78-56AE-94E49E713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19B4CE29-447A-AE34-BF55-5847465C1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99C2464B-2BA2-9B16-BD27-44DBEB79E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43EBA625-5920-6D9E-FA2B-7D82AB5111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21F01298-F102-12C1-24A0-A1F5FF3F4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8632B529-9F1B-E580-574F-920852B5B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1E8CA196-31D3-8A05-B38E-8A87C6F66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431D20E1-AA74-6F2E-A69F-AC9F09E89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E7CBE34D-5D49-1F73-881C-E4A3E1E14D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D66ECCF8-51E2-B811-B7DD-439827E928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144C2E2A-7A15-EA4B-B39F-83933D856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BB142667-8CA9-872A-DF0C-872B2A06D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48F4097B-6582-2535-157C-179FCDABE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F8C5FEA0-3104-8DEF-E344-3205FF938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85ECA26F-B059-7A2B-1220-5DB437BB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46F14790-1ABC-5DA8-1398-972DF433F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3323598C-6FEC-7AAE-935C-4E4C1386A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5EC91958-995D-BBBE-4409-2773FD071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1D0FF61F-7E53-5226-F682-981F7C580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A7A35C4B-839E-7F73-CE3D-C27E3A308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61C832FF-0E36-AED9-3D5E-09B5E614DE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DA962A14-8B7D-B58C-FE78-C41D76BEB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7A2AD51A-CC14-FE15-D756-4E188CA8F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3CD53961-EC7D-5AF0-515C-552398B77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DC08F535-03D9-9EB1-73CB-929781575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478C01D0-BA3E-B261-4795-379477C3B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650FD23B-A988-95C7-DA10-CB2B9A57B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31323019-0591-6E17-2100-2AD030EB93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FB4E3071-E2A2-DFCA-9366-7C13011C7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3818895-1C0B-CCFC-B7DD-2857469D77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62EBAFC8-C213-B142-076A-3CEC18D6C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2F0AEEA5-DC9F-3BC3-D292-68F7985E6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87AD9F96-7A21-0B0F-385C-E3FC116B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833B1393-62D4-6348-8709-C39ADC363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2F53A169-88A9-97D9-A39E-6ADB70B20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4D5515D4-3E2B-C9F0-0E31-7352B3D2D5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35A2E7AB-32A6-4FF6-46D4-80B8A4829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C8C9DB8A-D914-A76D-9A21-8B1675F92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3854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BAC5AE-317F-3662-5511-C71F4ADE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EBF40371-8F92-3D24-71ED-679A9AF2B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AE7CB5E7-1209-0A3C-982A-C9A99DB5D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A396A3-7A3B-ACF8-2B21-4569377E7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Question-19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743BC91D-6B9E-62BF-2909-A18C5B1B7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0F25ADE0-61B6-3E84-6973-78D5FF09A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813D4A9F-5D06-825A-7FF4-57ED0C4FD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A3C202B0-D5C2-22DB-AB28-109BDFC04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183D5900-8254-B3B9-4C57-9C9A09B6E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EF10A1DC-1F51-A586-7416-4D1ABCC09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A09CC8DE-0A3C-7B94-B8B5-5D2A26CEF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5C8F96B9-41CF-F4B3-B9EF-805FE7D48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40E61AF1-FD1E-BDF9-DC87-C7F98E89F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7214A9DA-32D6-132E-C63C-5C2CAB709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5547138F-8302-E2C2-B9F8-F234BFA9D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1F447058-8F45-0B49-2F3D-D9FB227A7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BE140C8A-6E8B-C6B8-5B6B-6714483DA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00667D7E-ED34-7D5A-DCA7-A99591AAD4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6C69EAAA-39D4-F4A2-F64B-E482ADFC6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A54B04CD-20EE-AD6B-03A2-00C367A66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5CCA876A-C7C6-67FF-6222-18A6B0F84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424BBFFC-E1C3-2827-2E10-643B1B37D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5D05C60A-A5C4-9DC7-F922-CDE2980C3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CB73FDD8-49AD-7EFD-A26D-D30DA8549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F6025F47-64EB-9E56-E664-C326EFC38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1F27EE12-4A72-8A7D-DC8A-2D612F065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1E439C16-2C70-91E1-580D-7B364DCC7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479A05F8-B861-BC44-F96C-85DD8B3B0F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A9BB76EA-DF47-D3BE-8A06-D808DF534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C8802A41-DE0C-F82E-7C5F-BDDCE0A9E0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9D8C151E-0524-1C07-4631-DE18C1572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8AC6F0A1-141E-7137-0847-79EABB45E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E443E47A-9082-1237-8C7F-6D0221BB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C090D8D7-4895-510C-BFA2-73A53FDC0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016DE55C-0339-5231-22C7-99AB71653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8DE6DE58-BAEB-2806-6FAA-A109625F0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27A164ED-6DA0-6F26-5092-69A662BB2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5C553F86-90C8-A463-2AFB-BA3A25FE09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E198936D-720D-55E9-A2E5-A8904E878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D9452D13-C42A-1423-8227-B03020980B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53B9DFB5-BE0C-D1D8-FB61-BEAC7122C8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64037690-7D4F-5498-5870-CFE4EDEBB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27C32C97-8A87-D37E-BFCE-AB4DDE38C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5AC04763-686C-1ADD-85B9-63BCBEE44D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6DE01C5A-2777-2006-804D-346C31781C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03E9BA7D-168E-B799-1C76-641DB9555C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4E7BC070-CD71-F42C-7278-E4AB81EBA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A92A8EAF-F036-E304-4D7B-1AACE46D3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B4AB5F1F-18F2-48EC-5744-9F1F31580B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E9A203BD-1AF0-C77D-3D99-24ECF8FEE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8BAD0C15-94F7-F886-8062-4FE1AE554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41BDE925-50D5-26DE-8A84-A51B44D66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E7713399-417F-351F-47D8-490F65CAB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3C49462F-A1E2-E866-69AA-284740ADA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2F88A56F-F763-6F29-9ECE-EA5CA1F88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DBD6F6B6-47E5-7F16-FD8E-D7C1F024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7AF92C76-6422-B60C-C2D7-7F63B10B6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0959C84A-B1A3-A3D6-2BF0-DEF7EEFAA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369E124F-864A-6286-1A6E-B9587F0C3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E272CF04-DE54-26FA-98DE-AF0CF6289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03945333-CC7C-3F3D-59CD-BD3FBE7B6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C6408A81-E630-95AB-1734-736E99F28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DB00BD15-BB89-E1EE-B70E-6E0C08198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49EA8C88-C5B4-5C54-CCA3-8AC328E1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58B50A2C-1FD5-97DF-92FF-93F7C27050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4329F5AD-2909-85A3-680F-AC8F3CA32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109D8A3C-C225-10DF-1190-09243EAF96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6FED440B-C473-BF26-DD11-5393DC6EE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7A8B3581-6767-B681-66EC-59A7934AB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C1024FA9-8E90-DD3C-A63B-96828C328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DAA9138F-1305-8F95-526B-63AEB09C0D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A928D8E7-6E64-5565-DB81-4466A2BEBC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E01CF86D-ABC5-62FB-A3A1-3610A340C5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B78B7F09-3CFC-0F08-3C53-03F3EC838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8EBFE45B-9636-ECD4-73D1-EC2D9E755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1ACC98D0-8208-ACBC-F0EA-BE5A7DAD8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5DCAFC3C-71AE-7744-58C1-9C364256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388B9495-331B-282B-A3A0-9E300BAE7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5CEFE3AC-E7DF-6C1B-0DD7-F2A9D2E588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1B58B769-B235-A55F-C3AD-E99A3039F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8200C512-06B5-0DE9-3CFE-AEAEDE5F7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3273E945-AF85-D2BA-E549-5385E7A8B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4275685D-8D4A-FC26-CF8F-55FB0766F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74C71525-DED6-3587-C51F-6F5399101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1A53DAAE-32B1-6365-0428-E439D4DA6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D9F2B780-211A-7770-6990-C4A5BBE09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9A8B6746-FFFD-52DD-B261-3D6F0E2E9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35586371-31B0-5C50-77AE-2D0134009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B35C5F10-82BF-95D7-B29A-EF3CDBB59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F1845735-D1E2-9368-518E-0A6BE9082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DB2A1161-73FF-199E-2D76-B7905ED2E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2D7C9E5D-2C39-C519-0717-7E5DF76B7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060029-CD9D-5186-FAFD-0C73A76C34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F588E066-DEE3-6807-20EC-D70ED1B26A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352119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839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B09B8-94B6-187B-187E-31E77F161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294A361C-BEA6-B8B3-91A8-CDA775C23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4E456-2689-08D8-AF95-8C598DDFC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Question-2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43F1873-C045-72E7-868C-EB73A750E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23437D-363F-203C-BA1F-8B379B9A87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54C02556-A279-ADA6-9618-D09551FD10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918186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77A233F5-55B9-E426-F59C-F9E3864C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D7ECA90D-4E31-9279-5A7F-90498836A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1724C4A-7995-F6A8-535E-53F159A0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CF33618-3FD0-86BB-79F0-4CCB92D81A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6DA15339-C980-BD1B-1414-8B4D57F7E4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A2F7C0FE-8F82-3F67-62ED-6E6F39AA7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343FB2C4-C230-9191-E47C-8B181D99F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0639D901-2E36-813D-EDED-C1755FCD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D6BE96E-7A70-2FE6-DE5A-9CD8406EC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7A6ED04F-96A0-FE27-9706-B33C312AC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8BC7EC4A-CDA3-3696-2DCE-FA2E22872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3D2ECC82-7F27-A5C8-BE50-BC3C4B9A0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083CDC0-D700-4BA7-F4A6-15F4E306A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26FA0411-09E1-82D0-3486-EDEC93111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2322FC95-3008-AAED-C55D-E9ACC6B0E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9FAD6705-44E9-9356-8AA7-F91518623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9FC0CC73-77C2-98C1-125B-12E8F4B22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EE7DF67D-0E8B-CDF1-7813-A1E691920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7A62CE8B-F282-50DF-A35D-EC857EB0F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1F483DFC-B600-4FD0-FB88-7B3F06C0D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AAB1E6B2-1E78-2712-955D-45686F666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AEF11637-7767-BA7E-CE3C-35F07CF4D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BF3993ED-B699-51B3-1D81-7F57BAA15A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F08C015D-AB89-6355-3F50-FC4148927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39D35846-21F6-A854-1A5F-845D31FBF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C775D4E4-09B4-230E-A5DC-AA8436849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60CF2921-017F-8BF0-4BEE-9BA4CE9EC3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38D2EA24-2FFE-D3D3-5104-1E5D8F4F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D7FDCDB8-FC07-0350-84A9-4A481AA52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3570ABA7-5D6C-2F3B-AE24-1C12EDDAF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76CFEF43-27F6-F995-31DB-E1D077AD8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5693E444-DD9B-B8F2-E6E1-ABDF3B9CD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39A4EAEF-1D98-C1E7-5269-BF07C9231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D26B2762-6037-6D30-2A06-81A41C323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10CEFD7D-A11B-4A27-5DF0-B401CCE59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37009322-9656-7085-B661-B32648EE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059A5E01-1465-3748-B057-A04E4208B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31837D6B-2899-905C-3D86-BC76EEE740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D8D8DBA6-DCC9-A30B-579A-6E395AD72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E3948E4E-3990-11B6-14FB-4373E96FE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C3035791-18F8-F590-2D4C-831D4F2E9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D2FE54A8-B939-7CB6-7B73-35D34D800A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9E78E628-4658-12BD-CE8F-A3F92769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B702D49C-C5B6-9348-101F-4091F779A8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BE08BCDA-AD31-01E1-067E-3DFB63A1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27FC3126-A9F8-7A12-F7A2-08F5D8E00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0E79B9F4-7846-B973-2332-551B0A5BC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C0494093-7E5A-E318-FA1B-6CA16BF09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2F89C478-883A-ED89-8E66-D6DBB4E2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A4EB7958-D9D8-F542-88B6-332B4F190E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516382DA-69E2-991A-268D-CBE5C6C59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5E45F338-44BF-CFAB-5FA4-630849AC0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54AEDD3E-DFDB-B62B-A182-9F8F06F28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16F90C2F-36A3-289C-5E0F-F23498FE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40C1BEC5-5DE7-4FF9-BB72-7EBA18D3A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46822C21-B725-6DD7-28FD-8F50BF4BC8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4EE3D3D4-1D04-FA78-A009-B2E23ED24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D1B5541B-1056-6B13-A064-95ADD79C5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838E2E10-465A-BF36-5BAC-57B838118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846A434D-5111-EBE4-B3E8-555BA582B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B105958C-A5B9-778A-4F2F-A2F388E49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B667FD6A-6520-EFA8-A7AA-3BDEF366C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CD57F3B1-986D-AFB5-88C1-98B93682A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CC6122D9-A5B4-154E-2D9D-014B946A0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34A545DF-B675-1399-53A4-115B2C43A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1A1D2C56-D088-93BE-4C9A-72CB43128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36306F86-7722-EAE8-3110-B64F49B3B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F8EC6836-67C8-6C3B-2A6F-7B8162810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546FDE99-5A35-5DAA-050A-E6C7CE49D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F0CC54E8-E3CB-EFA7-5BF7-E9B041845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2BE3A431-A2EB-4133-484A-E49EEA7A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734A4C83-ADE5-9395-355A-1F76C82FF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F6328941-9CD2-989C-B38B-721D38C07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7AB3EE80-9E32-F1B4-0693-EA87852C3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CACF6EAC-0A15-9B5D-8BAF-E56CDC282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CBF43360-2C16-88FF-FD9B-4D3E71C78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1BF136D4-74AC-FDB0-0609-814DC1A19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975329D2-3D5E-F818-C7A9-D1ECDB049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651F8AB5-AB57-E2E9-1707-B91CCC405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05CBE24A-D133-B819-7605-3CFFC265F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CAE5551A-A21D-DD5B-211F-D937EF147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5ED7D002-6E8C-7DB7-63DE-15EF3E2FA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AC7DCED8-D0A4-5120-EA5A-C8C327BDB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9A45E95D-D263-2CC7-5BBF-A77E142B8E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39AA36DA-3D3A-D278-A70F-BAB7169C2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25700A1C-2284-E666-C774-19CEE466F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AE1F80F0-2754-A42F-ED7E-25FF7C7B9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F865613F-8C36-9A5E-1DAD-8F724CDBA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C6562100-429F-C59A-896E-69072791C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256E6AFE-C8EC-C5F6-A5DC-1653EA4EF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5EAA455D-7AF9-2020-B38B-0286CBD7A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A1F38B1F-694E-9A77-AA5B-503D2384E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2F6F9951-77DC-7A7B-AE2A-5132F98BA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5E01D6A9-EDFC-C528-0AAB-2D5081325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912505AA-C703-97BA-94DD-CE09FD504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90186CF1-B891-ECE3-34D9-0904E402A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1E525F46-2705-AB5C-0766-89EA6D31A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203FCFE0-55E7-3007-FEE4-240ED1DA0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6FC6B86C-5551-B256-29FD-3FE663EB5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8AC42C4C-DA82-9BC1-D89D-F5B9435E0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74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8F5A4C-6777-638C-444E-371CB6A29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BF0D4E3C-F19A-2E34-B497-C9E91C784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DF7D4-F10D-32EC-02FD-23D35867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23556C6-B52E-A724-31B0-F24A5F27B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C956C3C-6E40-A271-D7DA-4CFB7AF6F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695DE81A-5B3E-1517-696E-BE2F813F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0B0E6811-DB81-2DE6-F86D-3390766D7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9DAEBCA0-2A33-032C-1993-615A5DAC8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17C7A114-3D0B-B94E-1593-B51671778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3EFFF624-1537-FBBF-A2C1-9B05D624E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88199A85-D439-46B5-C394-02D46BC63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1A516B88-D1FF-27C6-C2F4-5A3A4AA0C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EDD92CEB-DB2F-6637-60F8-2BBFA3037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577E91BB-81CB-3EF5-6D25-B6526A9A8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89BDDE5E-E885-A078-1C29-B76A0FE8A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3FC486E5-CA0C-C4AD-C31B-3CE54C233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DC5ADDF2-68A7-7CE7-92E6-B4838626C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40DC8EA8-4D98-B45F-1318-D82B63DB6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E3A41720-8F9D-AC45-E582-06E5738ED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A6BC9FA8-8977-F672-C20B-40EAC9A99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2BBB41E6-19BC-A8A3-A8F5-B82D6042D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A45769C4-DBB7-3763-595E-B17E4F553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F38079A7-EE0C-26D9-FA0D-504852560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E56B6499-7F10-A739-8F21-BA06F77695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B04C3C64-28DA-9ED3-F88D-665FDD2FFE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977B8443-4964-30EA-843E-DBDCBC004C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73F19CE4-BFC2-0548-F00D-67100322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6B7DE2A1-1651-2AB0-EE6A-7FD900B5D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1E697188-4B45-6D93-1BEE-23AA3B4FA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F465A116-A77B-AF25-986D-B8E0ABC6C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49063CF3-114A-CAE1-9A80-7AED15040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950768AF-C2F5-19E6-F808-936079AD8C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A30F2E5B-EA68-AB59-AAB7-114390D3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1D5150EE-D9CE-5469-A54D-7B8A265673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FB574553-D33D-8A4A-EEBA-2EB55205D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782001A0-9B39-E301-B4AB-CA4446864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DF7D0988-E40D-CCAC-428A-A2406FE7D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60462343-4C70-2C6D-52BD-D210C7707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8C122D73-814F-FCB6-2904-31C57DBD5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1D38E171-AF8F-D49D-AB49-6F85933A3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F8D6EE02-6675-2028-1BF0-F27B0763C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CEED8EFD-9F8F-AA0F-083E-5EAB34A8E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D17C89EE-432C-DC75-A0B0-CF36E117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861E68BF-15A4-2F10-A063-153AC5681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1EB15ADE-1A56-D42E-CFFB-6BD8925C1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ECC8F75C-4338-E312-BD8E-F73A85F94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E0A2709-605D-0478-0BCF-D460DCB98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Waterloo</a:t>
            </a:r>
          </a:p>
          <a:p>
            <a:pPr marL="0" indent="0" algn="ctr">
              <a:buNone/>
            </a:pPr>
            <a:r>
              <a:rPr lang="en-US" sz="4000" dirty="0"/>
              <a:t>ABBA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39E8ACE-26EE-579B-659E-68D2D35AB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6D54EA77-E781-FF60-0AA7-A897DCB37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CEB7CBD2-86CD-91C4-8A10-C437B84D3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71F7E076-8CF7-952A-6B7B-67D0720CB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4E5A0B02-B9FD-4108-5FC4-5F39AB7CB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F3453B3C-5B49-BC8C-9F6B-630B8EF71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662C1236-7E3E-2962-E45C-14CE4D9AC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4AADA57D-9149-979A-1F4B-F46B7B9B2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2FC7245E-EC33-F99C-50C2-30EB7CA875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F2394A38-AA90-13F0-8D2E-0B57F40B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743A336E-9B47-3B11-7C70-2B7C2E32E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2401E31C-2B9B-AB1D-1646-78E7B2B8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62BC4FFA-1E72-0734-7B4F-BF6DCA594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E19409CB-1158-1669-02ED-02946B39B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5520EB41-5170-FC2C-3FE3-4E7A1C591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5863B156-8B12-8044-28AC-C1FC73F99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D924BC42-80BC-F2AD-0E9E-CD707682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422B7651-61F5-2D12-D397-E5EE5E1B6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E1E2BC15-5727-23FB-179A-47A0F7027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4305595D-2CD0-7B0D-38CD-FF8AA7197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27C1A009-211B-3CF2-8324-373DA070A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05565AB8-D44E-9356-9A41-1226BAA95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56AFFD6C-2323-8A20-189F-F1225CFE59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09D64D-7A91-C355-98BB-E23AC3C8F0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2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06008-4E5B-4F01-606C-9D58EDBDE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" name="Rectangle 187">
            <a:extLst>
              <a:ext uri="{FF2B5EF4-FFF2-40B4-BE49-F238E27FC236}">
                <a16:creationId xmlns:a16="http://schemas.microsoft.com/office/drawing/2014/main" id="{7EDA93F5-9D6F-A800-DFA2-B6ADFF2E7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13B1AA91-FDE9-A291-D5A3-F5CF51D80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D3E159C7-23A2-D475-C4EE-8B7F3578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652" y="883545"/>
            <a:ext cx="11121347" cy="510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14D3E8-D0B3-4433-0F20-E1A68D56B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411" y="1133783"/>
            <a:ext cx="6229088" cy="112414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Question-20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ABE24F-DBD2-6733-8F7C-C453A4D5B0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76" r="33150" b="2"/>
          <a:stretch>
            <a:fillRect/>
          </a:stretch>
        </p:blipFill>
        <p:spPr>
          <a:xfrm>
            <a:off x="1066799" y="887715"/>
            <a:ext cx="3657401" cy="5108068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D4A4173D-16A7-AC1F-4FBD-634C59341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410" y="2374091"/>
            <a:ext cx="6229088" cy="318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 KNOWLEDGE CLUE:</a:t>
            </a:r>
          </a:p>
          <a:p>
            <a:pPr marL="0" indent="0">
              <a:buNone/>
            </a:pPr>
            <a:r>
              <a:rPr lang="en-US" dirty="0"/>
              <a:t>This song begins with one of the most </a:t>
            </a:r>
            <a:r>
              <a:rPr lang="en-US" dirty="0" err="1"/>
              <a:t>recognisable</a:t>
            </a:r>
            <a:r>
              <a:rPr lang="en-US" dirty="0"/>
              <a:t> opening lines in pop history.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BDA63765-DE54-35AD-4549-4CE152AE2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1675" y="-37765"/>
            <a:ext cx="1800806" cy="6890619"/>
            <a:chOff x="9641675" y="-37765"/>
            <a:chExt cx="1800806" cy="6890619"/>
          </a:xfrm>
        </p:grpSpPr>
        <p:sp>
          <p:nvSpPr>
            <p:cNvPr id="192" name="Freeform 53">
              <a:extLst>
                <a:ext uri="{FF2B5EF4-FFF2-40B4-BE49-F238E27FC236}">
                  <a16:creationId xmlns:a16="http://schemas.microsoft.com/office/drawing/2014/main" id="{865B5053-8AF6-C1EF-A4FA-E7D43601F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5835" y="67469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8">
              <a:extLst>
                <a:ext uri="{FF2B5EF4-FFF2-40B4-BE49-F238E27FC236}">
                  <a16:creationId xmlns:a16="http://schemas.microsoft.com/office/drawing/2014/main" id="{16835A30-B941-4769-999D-729E91059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949" y="622188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9">
              <a:extLst>
                <a:ext uri="{FF2B5EF4-FFF2-40B4-BE49-F238E27FC236}">
                  <a16:creationId xmlns:a16="http://schemas.microsoft.com/office/drawing/2014/main" id="{5DC63217-BAC6-3CA3-13D1-F1E600F5E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321" y="645292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>
              <a:extLst>
                <a:ext uri="{FF2B5EF4-FFF2-40B4-BE49-F238E27FC236}">
                  <a16:creationId xmlns:a16="http://schemas.microsoft.com/office/drawing/2014/main" id="{F51B1EC5-1FC1-AEBC-A15F-4CD0F0C56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7980" y="669072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4">
              <a:extLst>
                <a:ext uri="{FF2B5EF4-FFF2-40B4-BE49-F238E27FC236}">
                  <a16:creationId xmlns:a16="http://schemas.microsoft.com/office/drawing/2014/main" id="{2D37D328-803B-C1FE-390F-436A165F5E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2439" y="601729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6">
              <a:extLst>
                <a:ext uri="{FF2B5EF4-FFF2-40B4-BE49-F238E27FC236}">
                  <a16:creationId xmlns:a16="http://schemas.microsoft.com/office/drawing/2014/main" id="{FC16FB37-EDF8-4AB6-EA65-A31B8D16E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107" y="610783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800C3CD7-3DFF-3413-5E8A-C4D6C2D4A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264" y="671706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12">
              <a:extLst>
                <a:ext uri="{FF2B5EF4-FFF2-40B4-BE49-F238E27FC236}">
                  <a16:creationId xmlns:a16="http://schemas.microsoft.com/office/drawing/2014/main" id="{9A581542-35DA-D645-DC2C-3282DAB75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6533" y="636908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30">
              <a:extLst>
                <a:ext uri="{FF2B5EF4-FFF2-40B4-BE49-F238E27FC236}">
                  <a16:creationId xmlns:a16="http://schemas.microsoft.com/office/drawing/2014/main" id="{1E5FA658-CB68-805F-B4E1-127A2F37D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0908" y="602128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31">
              <a:extLst>
                <a:ext uri="{FF2B5EF4-FFF2-40B4-BE49-F238E27FC236}">
                  <a16:creationId xmlns:a16="http://schemas.microsoft.com/office/drawing/2014/main" id="{A66E6071-5D71-BDCC-58D3-7C00748749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04582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35">
              <a:extLst>
                <a:ext uri="{FF2B5EF4-FFF2-40B4-BE49-F238E27FC236}">
                  <a16:creationId xmlns:a16="http://schemas.microsoft.com/office/drawing/2014/main" id="{9A580307-782D-4462-8CD3-A6ADCB396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91921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41">
              <a:extLst>
                <a:ext uri="{FF2B5EF4-FFF2-40B4-BE49-F238E27FC236}">
                  <a16:creationId xmlns:a16="http://schemas.microsoft.com/office/drawing/2014/main" id="{459D0A5B-156C-65E1-373F-949D1CE5E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5631" y="664316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216FC8EE-6606-8333-1E62-BE459F5CE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1364" y="634024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67D4F72E-81C7-CC1E-0330-F8C3AD947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0957" y="607107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2">
              <a:extLst>
                <a:ext uri="{FF2B5EF4-FFF2-40B4-BE49-F238E27FC236}">
                  <a16:creationId xmlns:a16="http://schemas.microsoft.com/office/drawing/2014/main" id="{BFDB9B5F-EC85-F80B-C5A2-22B0A815C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84238" y="6727753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3">
              <a:extLst>
                <a:ext uri="{FF2B5EF4-FFF2-40B4-BE49-F238E27FC236}">
                  <a16:creationId xmlns:a16="http://schemas.microsoft.com/office/drawing/2014/main" id="{FFA664AA-F9F5-DBFB-5016-9EFFDF9AE9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62485" y="658521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43">
              <a:extLst>
                <a:ext uri="{FF2B5EF4-FFF2-40B4-BE49-F238E27FC236}">
                  <a16:creationId xmlns:a16="http://schemas.microsoft.com/office/drawing/2014/main" id="{9391FA43-DD50-899D-94D3-DCB0EF024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16511" y="6540401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1">
              <a:extLst>
                <a:ext uri="{FF2B5EF4-FFF2-40B4-BE49-F238E27FC236}">
                  <a16:creationId xmlns:a16="http://schemas.microsoft.com/office/drawing/2014/main" id="{B64C3E26-00B3-B27C-0537-FD0E3C3D9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9480" y="669481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2">
              <a:extLst>
                <a:ext uri="{FF2B5EF4-FFF2-40B4-BE49-F238E27FC236}">
                  <a16:creationId xmlns:a16="http://schemas.microsoft.com/office/drawing/2014/main" id="{49854885-95DD-6C0A-E1DD-F57C5BFE2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86485" y="613038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4">
              <a:extLst>
                <a:ext uri="{FF2B5EF4-FFF2-40B4-BE49-F238E27FC236}">
                  <a16:creationId xmlns:a16="http://schemas.microsoft.com/office/drawing/2014/main" id="{1768FAD4-0D11-F95B-1FB2-125A787E9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63413" y="629401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9">
              <a:extLst>
                <a:ext uri="{FF2B5EF4-FFF2-40B4-BE49-F238E27FC236}">
                  <a16:creationId xmlns:a16="http://schemas.microsoft.com/office/drawing/2014/main" id="{D6CE06A9-B54C-627D-37DB-2D2454ACA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3431" y="6554286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8">
              <a:extLst>
                <a:ext uri="{FF2B5EF4-FFF2-40B4-BE49-F238E27FC236}">
                  <a16:creationId xmlns:a16="http://schemas.microsoft.com/office/drawing/2014/main" id="{63B609D0-FACC-B3A2-D5E6-7001FD94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23791" y="644863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79">
              <a:extLst>
                <a:ext uri="{FF2B5EF4-FFF2-40B4-BE49-F238E27FC236}">
                  <a16:creationId xmlns:a16="http://schemas.microsoft.com/office/drawing/2014/main" id="{7DD2A621-FF7B-8D36-D74A-4E0FB39FC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6163" y="667968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F6899E3D-E78A-4C1A-4C87-39B0B74CE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05281" y="624405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6">
              <a:extLst>
                <a:ext uri="{FF2B5EF4-FFF2-40B4-BE49-F238E27FC236}">
                  <a16:creationId xmlns:a16="http://schemas.microsoft.com/office/drawing/2014/main" id="{C198880D-BA4B-DEC4-B52D-C286EA65E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15429" y="599307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06">
              <a:extLst>
                <a:ext uri="{FF2B5EF4-FFF2-40B4-BE49-F238E27FC236}">
                  <a16:creationId xmlns:a16="http://schemas.microsoft.com/office/drawing/2014/main" id="{6270A876-AB9C-89A7-C454-ABA0B70EF0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50540" y="636484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0">
              <a:extLst>
                <a:ext uri="{FF2B5EF4-FFF2-40B4-BE49-F238E27FC236}">
                  <a16:creationId xmlns:a16="http://schemas.microsoft.com/office/drawing/2014/main" id="{3795CFD3-A006-CCB7-F81D-F53CBAC10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41854" y="603292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2">
              <a:extLst>
                <a:ext uri="{FF2B5EF4-FFF2-40B4-BE49-F238E27FC236}">
                  <a16:creationId xmlns:a16="http://schemas.microsoft.com/office/drawing/2014/main" id="{C1483A63-E17D-03D8-0911-F881FF384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99759" y="656660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8">
              <a:extLst>
                <a:ext uri="{FF2B5EF4-FFF2-40B4-BE49-F238E27FC236}">
                  <a16:creationId xmlns:a16="http://schemas.microsoft.com/office/drawing/2014/main" id="{4FCA0F83-E16C-96E2-9533-AE7A59CEA9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278" y="30689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79">
              <a:extLst>
                <a:ext uri="{FF2B5EF4-FFF2-40B4-BE49-F238E27FC236}">
                  <a16:creationId xmlns:a16="http://schemas.microsoft.com/office/drawing/2014/main" id="{07A65B10-CCBC-6723-1C65-626524CA9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3650" y="53794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0">
              <a:extLst>
                <a:ext uri="{FF2B5EF4-FFF2-40B4-BE49-F238E27FC236}">
                  <a16:creationId xmlns:a16="http://schemas.microsoft.com/office/drawing/2014/main" id="{68B37EFA-B09F-A533-D5BE-79216B9DD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309" y="75182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3C5C2CE7-E72B-EE04-1BDC-114C4E4BC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2768" y="10231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06">
              <a:extLst>
                <a:ext uri="{FF2B5EF4-FFF2-40B4-BE49-F238E27FC236}">
                  <a16:creationId xmlns:a16="http://schemas.microsoft.com/office/drawing/2014/main" id="{4A2B5184-E785-B2B3-E255-5F7246D32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4532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08">
              <a:extLst>
                <a:ext uri="{FF2B5EF4-FFF2-40B4-BE49-F238E27FC236}">
                  <a16:creationId xmlns:a16="http://schemas.microsoft.com/office/drawing/2014/main" id="{C60D2DE2-9868-A4AA-4DD6-CD52767C7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9403" y="70037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10">
              <a:extLst>
                <a:ext uri="{FF2B5EF4-FFF2-40B4-BE49-F238E27FC236}">
                  <a16:creationId xmlns:a16="http://schemas.microsoft.com/office/drawing/2014/main" id="{A823C331-BED9-6F3A-61F1-14C8BBD0C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256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12">
              <a:extLst>
                <a:ext uri="{FF2B5EF4-FFF2-40B4-BE49-F238E27FC236}">
                  <a16:creationId xmlns:a16="http://schemas.microsoft.com/office/drawing/2014/main" id="{F25CFF21-0856-D85C-D97C-EA1DDF74C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2958" y="49593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130">
              <a:extLst>
                <a:ext uri="{FF2B5EF4-FFF2-40B4-BE49-F238E27FC236}">
                  <a16:creationId xmlns:a16="http://schemas.microsoft.com/office/drawing/2014/main" id="{02E1E870-6A67-3523-0D43-D6A4E50C7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7189" y="887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131">
              <a:extLst>
                <a:ext uri="{FF2B5EF4-FFF2-40B4-BE49-F238E27FC236}">
                  <a16:creationId xmlns:a16="http://schemas.microsoft.com/office/drawing/2014/main" id="{43803DBB-EA02-1FDF-D005-FCDBCA6398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1007" y="6437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35">
              <a:extLst>
                <a:ext uri="{FF2B5EF4-FFF2-40B4-BE49-F238E27FC236}">
                  <a16:creationId xmlns:a16="http://schemas.microsoft.com/office/drawing/2014/main" id="{57AD12CA-C46C-EAE3-ABCF-B991600CC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18346" y="4140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>
              <a:extLst>
                <a:ext uri="{FF2B5EF4-FFF2-40B4-BE49-F238E27FC236}">
                  <a16:creationId xmlns:a16="http://schemas.microsoft.com/office/drawing/2014/main" id="{520AD9D7-DA42-B8B4-FE3C-42F097A15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3754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5">
              <a:extLst>
                <a:ext uri="{FF2B5EF4-FFF2-40B4-BE49-F238E27FC236}">
                  <a16:creationId xmlns:a16="http://schemas.microsoft.com/office/drawing/2014/main" id="{FE87FED0-4341-22F9-D972-BFD3E0EDB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7684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8">
              <a:extLst>
                <a:ext uri="{FF2B5EF4-FFF2-40B4-BE49-F238E27FC236}">
                  <a16:creationId xmlns:a16="http://schemas.microsoft.com/office/drawing/2014/main" id="{C04168FD-776F-4483-31E2-6C3658658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11098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">
              <a:extLst>
                <a:ext uri="{FF2B5EF4-FFF2-40B4-BE49-F238E27FC236}">
                  <a16:creationId xmlns:a16="http://schemas.microsoft.com/office/drawing/2014/main" id="{D507F635-0277-77CE-297D-BB278ECA8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8419" y="17433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3">
              <a:extLst>
                <a:ext uri="{FF2B5EF4-FFF2-40B4-BE49-F238E27FC236}">
                  <a16:creationId xmlns:a16="http://schemas.microsoft.com/office/drawing/2014/main" id="{F3EECBB1-6D22-6189-38D7-B511CA0E8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468805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30">
              <a:extLst>
                <a:ext uri="{FF2B5EF4-FFF2-40B4-BE49-F238E27FC236}">
                  <a16:creationId xmlns:a16="http://schemas.microsoft.com/office/drawing/2014/main" id="{417976A6-57D3-44AF-9FB1-21352CEA2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08839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43">
              <a:extLst>
                <a:ext uri="{FF2B5EF4-FFF2-40B4-BE49-F238E27FC236}">
                  <a16:creationId xmlns:a16="http://schemas.microsoft.com/office/drawing/2014/main" id="{9003B995-D488-DD54-1578-19DBB79D3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2831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1E6FF66C-57EB-BDEB-5B2A-AAF41A6C1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4710" y="78168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40504F51-EB89-E2B3-A116-7919D6C63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8441" y="302042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54">
              <a:extLst>
                <a:ext uri="{FF2B5EF4-FFF2-40B4-BE49-F238E27FC236}">
                  <a16:creationId xmlns:a16="http://schemas.microsoft.com/office/drawing/2014/main" id="{12003704-36F6-C52F-94A4-4D3BF2950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169733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21586FC8-D2E7-440C-996C-3DE28DD3C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21688" y="10720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78">
              <a:extLst>
                <a:ext uri="{FF2B5EF4-FFF2-40B4-BE49-F238E27FC236}">
                  <a16:creationId xmlns:a16="http://schemas.microsoft.com/office/drawing/2014/main" id="{C07E4B22-DAF9-065A-FBC5-9A965174E1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30111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79">
              <a:extLst>
                <a:ext uri="{FF2B5EF4-FFF2-40B4-BE49-F238E27FC236}">
                  <a16:creationId xmlns:a16="http://schemas.microsoft.com/office/drawing/2014/main" id="{15B78D2A-67CB-EECF-5F6A-B2B2A2B58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41712" y="80244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84">
              <a:extLst>
                <a:ext uri="{FF2B5EF4-FFF2-40B4-BE49-F238E27FC236}">
                  <a16:creationId xmlns:a16="http://schemas.microsoft.com/office/drawing/2014/main" id="{6EB76869-E6D2-724B-B769-FDEDA02C4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11601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86">
              <a:extLst>
                <a:ext uri="{FF2B5EF4-FFF2-40B4-BE49-F238E27FC236}">
                  <a16:creationId xmlns:a16="http://schemas.microsoft.com/office/drawing/2014/main" id="{C646C95D-6A42-2363-B79C-2A098BBF5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921570" y="21975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5766BE94-9433-42DF-EC7E-0E723BC909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57269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E505DB70-A973-307A-5D19-7E722ACE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34993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73F12CE5-9476-74E4-C568-43AD58D66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5695" y="70781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05532634-DD31-29E9-3CF7-AF8C27D21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647385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027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E6C073-7640-617E-AECE-032190304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8" name="Rectangle 217">
            <a:extLst>
              <a:ext uri="{FF2B5EF4-FFF2-40B4-BE49-F238E27FC236}">
                <a16:creationId xmlns:a16="http://schemas.microsoft.com/office/drawing/2014/main" id="{8C4762DB-62DC-4DE1-C60F-A17F60D00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03CC0D81-0789-695E-7669-1CCD319A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167E2-B511-96DE-82FD-B31EBA9A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41808"/>
            <a:ext cx="8206812" cy="1073862"/>
          </a:xfrm>
        </p:spPr>
        <p:txBody>
          <a:bodyPr>
            <a:normAutofit/>
          </a:bodyPr>
          <a:lstStyle/>
          <a:p>
            <a:r>
              <a:rPr lang="en-US" dirty="0">
                <a:latin typeface="Jumble" panose="02000503000000020004" pitchFamily="2" charset="0"/>
              </a:rPr>
              <a:t>Question-19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13C19F90-6437-A579-DE9B-E3C01E205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E66E918-AE20-0686-D555-6CE3DEF70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222" name="Freeform 78">
              <a:extLst>
                <a:ext uri="{FF2B5EF4-FFF2-40B4-BE49-F238E27FC236}">
                  <a16:creationId xmlns:a16="http://schemas.microsoft.com/office/drawing/2014/main" id="{88F4686E-A51D-1F76-0765-3B421C3B1A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79">
              <a:extLst>
                <a:ext uri="{FF2B5EF4-FFF2-40B4-BE49-F238E27FC236}">
                  <a16:creationId xmlns:a16="http://schemas.microsoft.com/office/drawing/2014/main" id="{86EB499C-E57A-DDB9-66F0-52D876AEB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0">
              <a:extLst>
                <a:ext uri="{FF2B5EF4-FFF2-40B4-BE49-F238E27FC236}">
                  <a16:creationId xmlns:a16="http://schemas.microsoft.com/office/drawing/2014/main" id="{3F745D2C-AA22-BBF2-9716-EC4D669EC4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2">
              <a:extLst>
                <a:ext uri="{FF2B5EF4-FFF2-40B4-BE49-F238E27FC236}">
                  <a16:creationId xmlns:a16="http://schemas.microsoft.com/office/drawing/2014/main" id="{66E6DBA8-19FA-AB4B-D688-9F2A965C7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3">
              <a:extLst>
                <a:ext uri="{FF2B5EF4-FFF2-40B4-BE49-F238E27FC236}">
                  <a16:creationId xmlns:a16="http://schemas.microsoft.com/office/drawing/2014/main" id="{D8C05B97-0766-DF96-CAEB-F06A48AA7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84">
              <a:extLst>
                <a:ext uri="{FF2B5EF4-FFF2-40B4-BE49-F238E27FC236}">
                  <a16:creationId xmlns:a16="http://schemas.microsoft.com/office/drawing/2014/main" id="{1A3FF053-5FF9-BD9F-F98B-6BEA218D2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6">
              <a:extLst>
                <a:ext uri="{FF2B5EF4-FFF2-40B4-BE49-F238E27FC236}">
                  <a16:creationId xmlns:a16="http://schemas.microsoft.com/office/drawing/2014/main" id="{D468C16D-3388-9E77-7BA5-6EA17F56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9">
              <a:extLst>
                <a:ext uri="{FF2B5EF4-FFF2-40B4-BE49-F238E27FC236}">
                  <a16:creationId xmlns:a16="http://schemas.microsoft.com/office/drawing/2014/main" id="{1ACCAABB-B4BA-8F8E-17DF-F87499415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105">
              <a:extLst>
                <a:ext uri="{FF2B5EF4-FFF2-40B4-BE49-F238E27FC236}">
                  <a16:creationId xmlns:a16="http://schemas.microsoft.com/office/drawing/2014/main" id="{3152571D-13CF-5636-CA89-134CB216C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6">
              <a:extLst>
                <a:ext uri="{FF2B5EF4-FFF2-40B4-BE49-F238E27FC236}">
                  <a16:creationId xmlns:a16="http://schemas.microsoft.com/office/drawing/2014/main" id="{D935C648-5FF5-098F-DBF1-66B5C0579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07">
              <a:extLst>
                <a:ext uri="{FF2B5EF4-FFF2-40B4-BE49-F238E27FC236}">
                  <a16:creationId xmlns:a16="http://schemas.microsoft.com/office/drawing/2014/main" id="{1E7DD74A-F165-7341-32BD-CEFA8A925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08">
              <a:extLst>
                <a:ext uri="{FF2B5EF4-FFF2-40B4-BE49-F238E27FC236}">
                  <a16:creationId xmlns:a16="http://schemas.microsoft.com/office/drawing/2014/main" id="{DC2E6654-2D45-7A42-83B7-B07861A7C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09">
              <a:extLst>
                <a:ext uri="{FF2B5EF4-FFF2-40B4-BE49-F238E27FC236}">
                  <a16:creationId xmlns:a16="http://schemas.microsoft.com/office/drawing/2014/main" id="{EA7912F3-C6A3-B726-E8A2-F011E2B48C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10">
              <a:extLst>
                <a:ext uri="{FF2B5EF4-FFF2-40B4-BE49-F238E27FC236}">
                  <a16:creationId xmlns:a16="http://schemas.microsoft.com/office/drawing/2014/main" id="{1984591A-27F2-852D-CAF4-BD536D67C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11">
              <a:extLst>
                <a:ext uri="{FF2B5EF4-FFF2-40B4-BE49-F238E27FC236}">
                  <a16:creationId xmlns:a16="http://schemas.microsoft.com/office/drawing/2014/main" id="{11780C4A-2160-E04E-08C9-437365627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12">
              <a:extLst>
                <a:ext uri="{FF2B5EF4-FFF2-40B4-BE49-F238E27FC236}">
                  <a16:creationId xmlns:a16="http://schemas.microsoft.com/office/drawing/2014/main" id="{67D8FCF4-B12D-EABB-DC25-4F4C04E08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22">
              <a:extLst>
                <a:ext uri="{FF2B5EF4-FFF2-40B4-BE49-F238E27FC236}">
                  <a16:creationId xmlns:a16="http://schemas.microsoft.com/office/drawing/2014/main" id="{080B4C45-B0D5-248D-9CED-8E790CC7E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23">
              <a:extLst>
                <a:ext uri="{FF2B5EF4-FFF2-40B4-BE49-F238E27FC236}">
                  <a16:creationId xmlns:a16="http://schemas.microsoft.com/office/drawing/2014/main" id="{1FC3426E-35C7-2EF5-501A-AF802C986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30">
              <a:extLst>
                <a:ext uri="{FF2B5EF4-FFF2-40B4-BE49-F238E27FC236}">
                  <a16:creationId xmlns:a16="http://schemas.microsoft.com/office/drawing/2014/main" id="{C85C0694-3C32-37F3-D7E9-E3F9FFF587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31">
              <a:extLst>
                <a:ext uri="{FF2B5EF4-FFF2-40B4-BE49-F238E27FC236}">
                  <a16:creationId xmlns:a16="http://schemas.microsoft.com/office/drawing/2014/main" id="{1CA1C927-6EC8-7164-D6B7-9BCFD8083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2">
              <a:extLst>
                <a:ext uri="{FF2B5EF4-FFF2-40B4-BE49-F238E27FC236}">
                  <a16:creationId xmlns:a16="http://schemas.microsoft.com/office/drawing/2014/main" id="{DA6C77AE-762A-EE40-52B2-6440B5F87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35">
              <a:extLst>
                <a:ext uri="{FF2B5EF4-FFF2-40B4-BE49-F238E27FC236}">
                  <a16:creationId xmlns:a16="http://schemas.microsoft.com/office/drawing/2014/main" id="{90AC3168-C822-9E84-387F-F0A06F8DD1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41">
              <a:extLst>
                <a:ext uri="{FF2B5EF4-FFF2-40B4-BE49-F238E27FC236}">
                  <a16:creationId xmlns:a16="http://schemas.microsoft.com/office/drawing/2014/main" id="{7D2891AC-13E4-9943-B74E-6A8536EE3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70">
              <a:extLst>
                <a:ext uri="{FF2B5EF4-FFF2-40B4-BE49-F238E27FC236}">
                  <a16:creationId xmlns:a16="http://schemas.microsoft.com/office/drawing/2014/main" id="{D3ADAC3D-EC40-DE10-9904-BA0D4DCB0C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77">
              <a:extLst>
                <a:ext uri="{FF2B5EF4-FFF2-40B4-BE49-F238E27FC236}">
                  <a16:creationId xmlns:a16="http://schemas.microsoft.com/office/drawing/2014/main" id="{092F9595-7923-7850-260E-A9BA20CA8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85">
              <a:extLst>
                <a:ext uri="{FF2B5EF4-FFF2-40B4-BE49-F238E27FC236}">
                  <a16:creationId xmlns:a16="http://schemas.microsoft.com/office/drawing/2014/main" id="{4A69DAB7-E687-6F3E-E110-3BE293910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215BFB97-E67C-5E0D-2EED-0793DF40D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94">
              <a:extLst>
                <a:ext uri="{FF2B5EF4-FFF2-40B4-BE49-F238E27FC236}">
                  <a16:creationId xmlns:a16="http://schemas.microsoft.com/office/drawing/2014/main" id="{9E88BB3B-DF4C-4F84-E365-FDC39A217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8">
              <a:extLst>
                <a:ext uri="{FF2B5EF4-FFF2-40B4-BE49-F238E27FC236}">
                  <a16:creationId xmlns:a16="http://schemas.microsoft.com/office/drawing/2014/main" id="{7E18E988-61EB-B46F-A1D3-095301790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19">
              <a:extLst>
                <a:ext uri="{FF2B5EF4-FFF2-40B4-BE49-F238E27FC236}">
                  <a16:creationId xmlns:a16="http://schemas.microsoft.com/office/drawing/2014/main" id="{3F598E21-0CBC-3A49-5260-359955A6E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21">
              <a:extLst>
                <a:ext uri="{FF2B5EF4-FFF2-40B4-BE49-F238E27FC236}">
                  <a16:creationId xmlns:a16="http://schemas.microsoft.com/office/drawing/2014/main" id="{7BDA060C-43E7-B5E5-EE5B-8A1B5DE21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9">
              <a:extLst>
                <a:ext uri="{FF2B5EF4-FFF2-40B4-BE49-F238E27FC236}">
                  <a16:creationId xmlns:a16="http://schemas.microsoft.com/office/drawing/2014/main" id="{001E57E2-0B8B-65B1-1D1F-5485C83E4F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44">
              <a:extLst>
                <a:ext uri="{FF2B5EF4-FFF2-40B4-BE49-F238E27FC236}">
                  <a16:creationId xmlns:a16="http://schemas.microsoft.com/office/drawing/2014/main" id="{A489654B-6580-F322-6714-80BD714BC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5">
              <a:extLst>
                <a:ext uri="{FF2B5EF4-FFF2-40B4-BE49-F238E27FC236}">
                  <a16:creationId xmlns:a16="http://schemas.microsoft.com/office/drawing/2014/main" id="{A3F4724B-80BD-3FE4-B541-CBC8E8D20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57033995-DEE7-6C58-8843-8A3A887F1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473522FD-31D0-3573-3D5D-98D027E8C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6A7FCC26-2391-9F19-45AF-3F216A385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51">
              <a:extLst>
                <a:ext uri="{FF2B5EF4-FFF2-40B4-BE49-F238E27FC236}">
                  <a16:creationId xmlns:a16="http://schemas.microsoft.com/office/drawing/2014/main" id="{BB5277FE-8D48-6601-A0BC-576AD1684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54">
              <a:extLst>
                <a:ext uri="{FF2B5EF4-FFF2-40B4-BE49-F238E27FC236}">
                  <a16:creationId xmlns:a16="http://schemas.microsoft.com/office/drawing/2014/main" id="{4D6580DE-B0CF-70C0-2B76-1358666A5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59">
              <a:extLst>
                <a:ext uri="{FF2B5EF4-FFF2-40B4-BE49-F238E27FC236}">
                  <a16:creationId xmlns:a16="http://schemas.microsoft.com/office/drawing/2014/main" id="{B3A6AEDE-AE7E-A365-BF98-78CC40A2E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61">
              <a:extLst>
                <a:ext uri="{FF2B5EF4-FFF2-40B4-BE49-F238E27FC236}">
                  <a16:creationId xmlns:a16="http://schemas.microsoft.com/office/drawing/2014/main" id="{DFC90BE2-EBAC-E5C8-6B8B-7B0EE063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78">
              <a:extLst>
                <a:ext uri="{FF2B5EF4-FFF2-40B4-BE49-F238E27FC236}">
                  <a16:creationId xmlns:a16="http://schemas.microsoft.com/office/drawing/2014/main" id="{DE05A5CA-1D30-1F47-87B2-CDD503852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3377E279-D70E-0753-A7FC-C95546C7E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53FB5E9A-77CF-9C38-F079-C2AFA9D87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6">
              <a:extLst>
                <a:ext uri="{FF2B5EF4-FFF2-40B4-BE49-F238E27FC236}">
                  <a16:creationId xmlns:a16="http://schemas.microsoft.com/office/drawing/2014/main" id="{5EE78140-2568-ABE9-D388-FD1ACE29A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0">
              <a:extLst>
                <a:ext uri="{FF2B5EF4-FFF2-40B4-BE49-F238E27FC236}">
                  <a16:creationId xmlns:a16="http://schemas.microsoft.com/office/drawing/2014/main" id="{1DB0E23F-5893-2BEF-199C-C5C9F4446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id="{B4A25D09-68ED-C09E-BC3D-A850325A1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30">
              <a:extLst>
                <a:ext uri="{FF2B5EF4-FFF2-40B4-BE49-F238E27FC236}">
                  <a16:creationId xmlns:a16="http://schemas.microsoft.com/office/drawing/2014/main" id="{6B0F8DB2-544A-7A52-168E-C771437E3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41">
              <a:extLst>
                <a:ext uri="{FF2B5EF4-FFF2-40B4-BE49-F238E27FC236}">
                  <a16:creationId xmlns:a16="http://schemas.microsoft.com/office/drawing/2014/main" id="{6EBC3215-0D16-3B5B-5DBA-F9CEB3A6A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34">
              <a:extLst>
                <a:ext uri="{FF2B5EF4-FFF2-40B4-BE49-F238E27FC236}">
                  <a16:creationId xmlns:a16="http://schemas.microsoft.com/office/drawing/2014/main" id="{2A0097CE-8686-468A-BB23-DD1389D4F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6">
              <a:extLst>
                <a:ext uri="{FF2B5EF4-FFF2-40B4-BE49-F238E27FC236}">
                  <a16:creationId xmlns:a16="http://schemas.microsoft.com/office/drawing/2014/main" id="{FB95430D-A4ED-12DA-2321-AF71F634E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8">
              <a:extLst>
                <a:ext uri="{FF2B5EF4-FFF2-40B4-BE49-F238E27FC236}">
                  <a16:creationId xmlns:a16="http://schemas.microsoft.com/office/drawing/2014/main" id="{5B4C1DD8-D392-0227-9A2E-739DCCD0CF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9">
              <a:extLst>
                <a:ext uri="{FF2B5EF4-FFF2-40B4-BE49-F238E27FC236}">
                  <a16:creationId xmlns:a16="http://schemas.microsoft.com/office/drawing/2014/main" id="{8B25D3AE-396D-8C96-1D84-A80902865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41">
              <a:extLst>
                <a:ext uri="{FF2B5EF4-FFF2-40B4-BE49-F238E27FC236}">
                  <a16:creationId xmlns:a16="http://schemas.microsoft.com/office/drawing/2014/main" id="{0C19C072-09C6-BDB2-BA10-0A728C633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42">
              <a:extLst>
                <a:ext uri="{FF2B5EF4-FFF2-40B4-BE49-F238E27FC236}">
                  <a16:creationId xmlns:a16="http://schemas.microsoft.com/office/drawing/2014/main" id="{A2F8E28E-98BD-14C4-1002-D01736A98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45">
              <a:extLst>
                <a:ext uri="{FF2B5EF4-FFF2-40B4-BE49-F238E27FC236}">
                  <a16:creationId xmlns:a16="http://schemas.microsoft.com/office/drawing/2014/main" id="{6D8FF410-4B03-13E7-A506-009815517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49">
              <a:extLst>
                <a:ext uri="{FF2B5EF4-FFF2-40B4-BE49-F238E27FC236}">
                  <a16:creationId xmlns:a16="http://schemas.microsoft.com/office/drawing/2014/main" id="{DD0B7B37-7A63-C100-3B8F-2AE8A7F5C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65">
              <a:extLst>
                <a:ext uri="{FF2B5EF4-FFF2-40B4-BE49-F238E27FC236}">
                  <a16:creationId xmlns:a16="http://schemas.microsoft.com/office/drawing/2014/main" id="{E650A634-89CC-7974-3A56-2850F7A17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0D8D13E5-782D-71A2-7C46-1E085641C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CA41D6DC-F83E-A227-1A7F-59F01F958D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66EC1A12-150A-D1A7-7FD5-73CCED8C01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246C752B-C998-C98B-BCEF-87BB80846B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EA498DD4-5398-2627-6E75-A5A52B587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74">
              <a:extLst>
                <a:ext uri="{FF2B5EF4-FFF2-40B4-BE49-F238E27FC236}">
                  <a16:creationId xmlns:a16="http://schemas.microsoft.com/office/drawing/2014/main" id="{7C4DFC93-ADAA-238F-E183-7A457D9F0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85">
              <a:extLst>
                <a:ext uri="{FF2B5EF4-FFF2-40B4-BE49-F238E27FC236}">
                  <a16:creationId xmlns:a16="http://schemas.microsoft.com/office/drawing/2014/main" id="{D6A03D68-768D-A146-54E0-F549E3AFC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87">
              <a:extLst>
                <a:ext uri="{FF2B5EF4-FFF2-40B4-BE49-F238E27FC236}">
                  <a16:creationId xmlns:a16="http://schemas.microsoft.com/office/drawing/2014/main" id="{38DFF938-A867-5A32-D4FA-D05A8E3EF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88">
              <a:extLst>
                <a:ext uri="{FF2B5EF4-FFF2-40B4-BE49-F238E27FC236}">
                  <a16:creationId xmlns:a16="http://schemas.microsoft.com/office/drawing/2014/main" id="{5B0CBAC2-B07E-E2E6-78FC-3D3D00104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94">
              <a:extLst>
                <a:ext uri="{FF2B5EF4-FFF2-40B4-BE49-F238E27FC236}">
                  <a16:creationId xmlns:a16="http://schemas.microsoft.com/office/drawing/2014/main" id="{8D3A9F65-4B04-E819-C608-2FC8CFB78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7">
              <a:extLst>
                <a:ext uri="{FF2B5EF4-FFF2-40B4-BE49-F238E27FC236}">
                  <a16:creationId xmlns:a16="http://schemas.microsoft.com/office/drawing/2014/main" id="{4BA2FED8-B6B8-1DAE-6034-6F3496D56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9">
              <a:extLst>
                <a:ext uri="{FF2B5EF4-FFF2-40B4-BE49-F238E27FC236}">
                  <a16:creationId xmlns:a16="http://schemas.microsoft.com/office/drawing/2014/main" id="{16ED46EA-BDA4-A066-2140-5465A5C18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01">
              <a:extLst>
                <a:ext uri="{FF2B5EF4-FFF2-40B4-BE49-F238E27FC236}">
                  <a16:creationId xmlns:a16="http://schemas.microsoft.com/office/drawing/2014/main" id="{A37A5155-D3BB-0CB0-91ED-AFCE6F188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02">
              <a:extLst>
                <a:ext uri="{FF2B5EF4-FFF2-40B4-BE49-F238E27FC236}">
                  <a16:creationId xmlns:a16="http://schemas.microsoft.com/office/drawing/2014/main" id="{5A73CFD9-1C85-2FCC-4C62-EC0AA54B34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03">
              <a:extLst>
                <a:ext uri="{FF2B5EF4-FFF2-40B4-BE49-F238E27FC236}">
                  <a16:creationId xmlns:a16="http://schemas.microsoft.com/office/drawing/2014/main" id="{C8F61CE1-EE02-EE37-7D31-742E7BDA2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3">
              <a:extLst>
                <a:ext uri="{FF2B5EF4-FFF2-40B4-BE49-F238E27FC236}">
                  <a16:creationId xmlns:a16="http://schemas.microsoft.com/office/drawing/2014/main" id="{4749D2CC-D39A-A789-C2FB-C9254A8B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7">
              <a:extLst>
                <a:ext uri="{FF2B5EF4-FFF2-40B4-BE49-F238E27FC236}">
                  <a16:creationId xmlns:a16="http://schemas.microsoft.com/office/drawing/2014/main" id="{F9B5C42B-B36E-7178-7F8C-A0AF3C6B3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18">
              <a:extLst>
                <a:ext uri="{FF2B5EF4-FFF2-40B4-BE49-F238E27FC236}">
                  <a16:creationId xmlns:a16="http://schemas.microsoft.com/office/drawing/2014/main" id="{7CF44F76-1EDC-04DC-5918-4E8DEFED6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9">
              <a:extLst>
                <a:ext uri="{FF2B5EF4-FFF2-40B4-BE49-F238E27FC236}">
                  <a16:creationId xmlns:a16="http://schemas.microsoft.com/office/drawing/2014/main" id="{9FDFFADE-5324-E46F-B077-4A67FE3E2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36">
              <a:extLst>
                <a:ext uri="{FF2B5EF4-FFF2-40B4-BE49-F238E27FC236}">
                  <a16:creationId xmlns:a16="http://schemas.microsoft.com/office/drawing/2014/main" id="{9F9A826F-3770-B342-EBD9-7A4B69ED1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37">
              <a:extLst>
                <a:ext uri="{FF2B5EF4-FFF2-40B4-BE49-F238E27FC236}">
                  <a16:creationId xmlns:a16="http://schemas.microsoft.com/office/drawing/2014/main" id="{D192C5AC-FDC6-EAA4-8630-54653BCB18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38">
              <a:extLst>
                <a:ext uri="{FF2B5EF4-FFF2-40B4-BE49-F238E27FC236}">
                  <a16:creationId xmlns:a16="http://schemas.microsoft.com/office/drawing/2014/main" id="{CEF93116-3879-3412-BA24-1D913F031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39">
              <a:extLst>
                <a:ext uri="{FF2B5EF4-FFF2-40B4-BE49-F238E27FC236}">
                  <a16:creationId xmlns:a16="http://schemas.microsoft.com/office/drawing/2014/main" id="{EA2ED50E-38E0-7438-B3CE-70B7712E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43">
              <a:extLst>
                <a:ext uri="{FF2B5EF4-FFF2-40B4-BE49-F238E27FC236}">
                  <a16:creationId xmlns:a16="http://schemas.microsoft.com/office/drawing/2014/main" id="{A86332AC-A078-721B-DD1E-5046B072C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44">
              <a:extLst>
                <a:ext uri="{FF2B5EF4-FFF2-40B4-BE49-F238E27FC236}">
                  <a16:creationId xmlns:a16="http://schemas.microsoft.com/office/drawing/2014/main" id="{66D213C7-7982-D042-997C-4A1AC3C3A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45">
              <a:extLst>
                <a:ext uri="{FF2B5EF4-FFF2-40B4-BE49-F238E27FC236}">
                  <a16:creationId xmlns:a16="http://schemas.microsoft.com/office/drawing/2014/main" id="{4A8D7E70-FD3A-2435-42A8-CBFE6E31E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C6C484A7-B5D3-E1E1-A98A-61B7F371E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">
              <a:extLst>
                <a:ext uri="{FF2B5EF4-FFF2-40B4-BE49-F238E27FC236}">
                  <a16:creationId xmlns:a16="http://schemas.microsoft.com/office/drawing/2014/main" id="{91210ED3-D2A6-AB97-6412-AFE6E25E0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CDA7E1-9664-01D6-E1CE-7F64792494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7984557" y="2406037"/>
            <a:ext cx="3136446" cy="307419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C72D6F19-D828-523C-C6C9-FE60C0B49B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18076"/>
              </p:ext>
            </p:extLst>
          </p:nvPr>
        </p:nvGraphicFramePr>
        <p:xfrm>
          <a:off x="1073811" y="2406037"/>
          <a:ext cx="5799130" cy="311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889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D425CB-227F-6D34-25D3-8C595535E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82D3C492-74E9-F214-4333-E6AC86756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4C766C-344A-2C8C-CE64-FA23D5B2D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0" y="696226"/>
            <a:ext cx="8675712" cy="981892"/>
          </a:xfrm>
        </p:spPr>
        <p:txBody>
          <a:bodyPr>
            <a:normAutofit/>
          </a:bodyPr>
          <a:lstStyle/>
          <a:p>
            <a:r>
              <a:rPr lang="en-US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2AC5257-9711-BD98-F853-02E2EC158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65660BF-BEF0-4449-3DB9-9BA45787E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7C5665A9-24DA-71D2-85AE-E2980D688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A3A40811-04A9-E6EB-D4E8-EDBB6B588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825F1F28-3554-347B-7D66-5DC75D296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0CA4BFCE-7053-DA0A-C164-2475D2753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56B0B5FB-5D62-DE33-8D5E-81537ACE4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72A83550-FABB-1526-170C-B3FD36E09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D69EA1C7-FD6C-FBC2-63C6-E55A6E543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2505E97-281E-37C6-11AC-43EFC955B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A6EC1EA9-F6A6-7692-411D-348694A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7">
              <a:extLst>
                <a:ext uri="{FF2B5EF4-FFF2-40B4-BE49-F238E27FC236}">
                  <a16:creationId xmlns:a16="http://schemas.microsoft.com/office/drawing/2014/main" id="{1BE99776-9C79-B40D-73E1-C29A6B619F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08">
              <a:extLst>
                <a:ext uri="{FF2B5EF4-FFF2-40B4-BE49-F238E27FC236}">
                  <a16:creationId xmlns:a16="http://schemas.microsoft.com/office/drawing/2014/main" id="{1EF32138-8324-EC04-45C8-5F021D05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09">
              <a:extLst>
                <a:ext uri="{FF2B5EF4-FFF2-40B4-BE49-F238E27FC236}">
                  <a16:creationId xmlns:a16="http://schemas.microsoft.com/office/drawing/2014/main" id="{296B8761-920F-E502-EB59-853779EC0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0">
              <a:extLst>
                <a:ext uri="{FF2B5EF4-FFF2-40B4-BE49-F238E27FC236}">
                  <a16:creationId xmlns:a16="http://schemas.microsoft.com/office/drawing/2014/main" id="{CB5C30ED-B34B-72B8-1AA7-7D1968289C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id="{5E7C2012-4CDB-A0BC-E536-03930B205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2">
              <a:extLst>
                <a:ext uri="{FF2B5EF4-FFF2-40B4-BE49-F238E27FC236}">
                  <a16:creationId xmlns:a16="http://schemas.microsoft.com/office/drawing/2014/main" id="{D9F30986-4A43-B177-7606-1855FAA8E0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22">
              <a:extLst>
                <a:ext uri="{FF2B5EF4-FFF2-40B4-BE49-F238E27FC236}">
                  <a16:creationId xmlns:a16="http://schemas.microsoft.com/office/drawing/2014/main" id="{36C7534A-A17B-C57E-EA3A-DF87F03C0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23">
              <a:extLst>
                <a:ext uri="{FF2B5EF4-FFF2-40B4-BE49-F238E27FC236}">
                  <a16:creationId xmlns:a16="http://schemas.microsoft.com/office/drawing/2014/main" id="{D93933F8-3CE6-5F10-36BB-C715D60CE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30">
              <a:extLst>
                <a:ext uri="{FF2B5EF4-FFF2-40B4-BE49-F238E27FC236}">
                  <a16:creationId xmlns:a16="http://schemas.microsoft.com/office/drawing/2014/main" id="{8634D156-B55C-0BDD-374C-49C5E9220B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31">
              <a:extLst>
                <a:ext uri="{FF2B5EF4-FFF2-40B4-BE49-F238E27FC236}">
                  <a16:creationId xmlns:a16="http://schemas.microsoft.com/office/drawing/2014/main" id="{E6DA3094-29A0-0956-A15A-254971EE8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35">
              <a:extLst>
                <a:ext uri="{FF2B5EF4-FFF2-40B4-BE49-F238E27FC236}">
                  <a16:creationId xmlns:a16="http://schemas.microsoft.com/office/drawing/2014/main" id="{F1EDC52D-D25F-A8F1-63B2-236F7DF1B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41">
              <a:extLst>
                <a:ext uri="{FF2B5EF4-FFF2-40B4-BE49-F238E27FC236}">
                  <a16:creationId xmlns:a16="http://schemas.microsoft.com/office/drawing/2014/main" id="{99BD91A4-C06B-BD63-8BD6-4475276A9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39A92634-970E-D72B-C7BE-D111EEC6E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21">
              <a:extLst>
                <a:ext uri="{FF2B5EF4-FFF2-40B4-BE49-F238E27FC236}">
                  <a16:creationId xmlns:a16="http://schemas.microsoft.com/office/drawing/2014/main" id="{161B7BCB-A316-FBAD-F0A8-2B7B1734B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">
              <a:extLst>
                <a:ext uri="{FF2B5EF4-FFF2-40B4-BE49-F238E27FC236}">
                  <a16:creationId xmlns:a16="http://schemas.microsoft.com/office/drawing/2014/main" id="{801C9CE4-CA83-7FCE-6AF7-236AF49BE7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33CC04BB-5A1E-2113-1A99-3F6CE38711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4">
              <a:extLst>
                <a:ext uri="{FF2B5EF4-FFF2-40B4-BE49-F238E27FC236}">
                  <a16:creationId xmlns:a16="http://schemas.microsoft.com/office/drawing/2014/main" id="{C8BF28F1-FE28-CF03-BF80-DA76BFBC7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79391757-F279-BFF4-0065-5B3B1A40F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E11112F0-4A13-ABC2-E518-68BDB7354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D29233B4-AEBC-5E3A-1E3C-6AEAB65AA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33225B6E-5539-5DA2-1B14-CE9AE07C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7">
              <a:extLst>
                <a:ext uri="{FF2B5EF4-FFF2-40B4-BE49-F238E27FC236}">
                  <a16:creationId xmlns:a16="http://schemas.microsoft.com/office/drawing/2014/main" id="{34E1FF09-11E0-2925-50A1-81E736CDD9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8">
              <a:extLst>
                <a:ext uri="{FF2B5EF4-FFF2-40B4-BE49-F238E27FC236}">
                  <a16:creationId xmlns:a16="http://schemas.microsoft.com/office/drawing/2014/main" id="{D4143BB8-D010-DEBA-B87D-2713228EC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9">
              <a:extLst>
                <a:ext uri="{FF2B5EF4-FFF2-40B4-BE49-F238E27FC236}">
                  <a16:creationId xmlns:a16="http://schemas.microsoft.com/office/drawing/2014/main" id="{13D81C92-7338-385E-76B1-B3F9EE6F0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6">
              <a:extLst>
                <a:ext uri="{FF2B5EF4-FFF2-40B4-BE49-F238E27FC236}">
                  <a16:creationId xmlns:a16="http://schemas.microsoft.com/office/drawing/2014/main" id="{A2B567B2-C05E-F67F-C684-860628CDC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37">
              <a:extLst>
                <a:ext uri="{FF2B5EF4-FFF2-40B4-BE49-F238E27FC236}">
                  <a16:creationId xmlns:a16="http://schemas.microsoft.com/office/drawing/2014/main" id="{8C9DC3E9-DAFA-9E8A-FAEA-9150B12702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39">
              <a:extLst>
                <a:ext uri="{FF2B5EF4-FFF2-40B4-BE49-F238E27FC236}">
                  <a16:creationId xmlns:a16="http://schemas.microsoft.com/office/drawing/2014/main" id="{3E7BAB97-0618-8E2C-3E5A-A975398281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43">
              <a:extLst>
                <a:ext uri="{FF2B5EF4-FFF2-40B4-BE49-F238E27FC236}">
                  <a16:creationId xmlns:a16="http://schemas.microsoft.com/office/drawing/2014/main" id="{7BDF6EA4-459D-A6F1-BF1B-F13CF0EE1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4">
              <a:extLst>
                <a:ext uri="{FF2B5EF4-FFF2-40B4-BE49-F238E27FC236}">
                  <a16:creationId xmlns:a16="http://schemas.microsoft.com/office/drawing/2014/main" id="{DB40DC9C-D06E-5761-52CA-45DE84090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45">
              <a:extLst>
                <a:ext uri="{FF2B5EF4-FFF2-40B4-BE49-F238E27FC236}">
                  <a16:creationId xmlns:a16="http://schemas.microsoft.com/office/drawing/2014/main" id="{D1CE7DEE-4935-3E72-4C69-D833768BB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">
              <a:extLst>
                <a:ext uri="{FF2B5EF4-FFF2-40B4-BE49-F238E27FC236}">
                  <a16:creationId xmlns:a16="http://schemas.microsoft.com/office/drawing/2014/main" id="{0E2C14D0-03B9-A961-632B-0BBF8184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Freeform 113">
            <a:extLst>
              <a:ext uri="{FF2B5EF4-FFF2-40B4-BE49-F238E27FC236}">
                <a16:creationId xmlns:a16="http://schemas.microsoft.com/office/drawing/2014/main" id="{E7C6CDBF-2137-0C5B-0AE1-61698E141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EC4BCB-7369-0F38-CFEB-A45BB96E5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63" y="2239581"/>
            <a:ext cx="5009643" cy="319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I Will Survive</a:t>
            </a:r>
          </a:p>
          <a:p>
            <a:pPr marL="0" indent="0" algn="ctr">
              <a:buNone/>
            </a:pPr>
            <a:r>
              <a:rPr lang="en-US" sz="4000" dirty="0"/>
              <a:t>GLORIA GAYNOR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BE51FEF-D3F0-88A2-06EE-33FBD5DCC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127" name="Freeform 82">
              <a:extLst>
                <a:ext uri="{FF2B5EF4-FFF2-40B4-BE49-F238E27FC236}">
                  <a16:creationId xmlns:a16="http://schemas.microsoft.com/office/drawing/2014/main" id="{E703D97B-B781-BE0E-A9D7-365742820F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70">
              <a:extLst>
                <a:ext uri="{FF2B5EF4-FFF2-40B4-BE49-F238E27FC236}">
                  <a16:creationId xmlns:a16="http://schemas.microsoft.com/office/drawing/2014/main" id="{DFD635AE-93A5-4968-9CD8-D0E13AD117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5">
              <a:extLst>
                <a:ext uri="{FF2B5EF4-FFF2-40B4-BE49-F238E27FC236}">
                  <a16:creationId xmlns:a16="http://schemas.microsoft.com/office/drawing/2014/main" id="{B67ADC0B-57B0-8C45-24B5-2137F1536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7">
              <a:extLst>
                <a:ext uri="{FF2B5EF4-FFF2-40B4-BE49-F238E27FC236}">
                  <a16:creationId xmlns:a16="http://schemas.microsoft.com/office/drawing/2014/main" id="{99207539-19B3-1FE8-5303-105C3D7685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4">
              <a:extLst>
                <a:ext uri="{FF2B5EF4-FFF2-40B4-BE49-F238E27FC236}">
                  <a16:creationId xmlns:a16="http://schemas.microsoft.com/office/drawing/2014/main" id="{5519222F-2E51-DDBF-BB0C-657739B12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C0E80FDC-0B5F-7063-8A6D-CE703091B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FB91D7F5-50AC-4E91-0014-E2585FA268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9">
              <a:extLst>
                <a:ext uri="{FF2B5EF4-FFF2-40B4-BE49-F238E27FC236}">
                  <a16:creationId xmlns:a16="http://schemas.microsoft.com/office/drawing/2014/main" id="{FD9C3194-7B12-D26D-0313-79035FF76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44">
              <a:extLst>
                <a:ext uri="{FF2B5EF4-FFF2-40B4-BE49-F238E27FC236}">
                  <a16:creationId xmlns:a16="http://schemas.microsoft.com/office/drawing/2014/main" id="{95EDDE2F-5742-A568-D5C9-B912CFEC8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5">
              <a:extLst>
                <a:ext uri="{FF2B5EF4-FFF2-40B4-BE49-F238E27FC236}">
                  <a16:creationId xmlns:a16="http://schemas.microsoft.com/office/drawing/2014/main" id="{4805BCBC-E9C6-07BF-CC7B-DBC6B2FD9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id="{4FEFF7EF-4CBC-8E33-1A4D-4F2063D4F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>
              <a:extLst>
                <a:ext uri="{FF2B5EF4-FFF2-40B4-BE49-F238E27FC236}">
                  <a16:creationId xmlns:a16="http://schemas.microsoft.com/office/drawing/2014/main" id="{6549F739-9506-6077-16B7-19634A4EBB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78">
              <a:extLst>
                <a:ext uri="{FF2B5EF4-FFF2-40B4-BE49-F238E27FC236}">
                  <a16:creationId xmlns:a16="http://schemas.microsoft.com/office/drawing/2014/main" id="{D686A9DF-897C-AD9C-D053-E8D499E76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84">
              <a:extLst>
                <a:ext uri="{FF2B5EF4-FFF2-40B4-BE49-F238E27FC236}">
                  <a16:creationId xmlns:a16="http://schemas.microsoft.com/office/drawing/2014/main" id="{4AFAB963-ED64-51E1-381B-C25BC3F2D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F4BE835D-CE60-6F1D-51EA-C5AEC6D6D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A8FFFD56-B8FD-FB79-A8CA-F62B218B1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10">
              <a:extLst>
                <a:ext uri="{FF2B5EF4-FFF2-40B4-BE49-F238E27FC236}">
                  <a16:creationId xmlns:a16="http://schemas.microsoft.com/office/drawing/2014/main" id="{F33DFAA8-4FF6-4068-120A-7DB9F9E9B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23">
              <a:extLst>
                <a:ext uri="{FF2B5EF4-FFF2-40B4-BE49-F238E27FC236}">
                  <a16:creationId xmlns:a16="http://schemas.microsoft.com/office/drawing/2014/main" id="{FBF1BF0D-0827-4195-B45E-4131A5DFA4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9FCBE61F-E739-E6BF-DA5B-13488B9C04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1">
              <a:extLst>
                <a:ext uri="{FF2B5EF4-FFF2-40B4-BE49-F238E27FC236}">
                  <a16:creationId xmlns:a16="http://schemas.microsoft.com/office/drawing/2014/main" id="{B3EC55D2-8112-3956-05E7-39193FBD4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99">
              <a:extLst>
                <a:ext uri="{FF2B5EF4-FFF2-40B4-BE49-F238E27FC236}">
                  <a16:creationId xmlns:a16="http://schemas.microsoft.com/office/drawing/2014/main" id="{2C46EAF6-16AC-5705-026C-8C97173A6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41744FFB-702A-2B44-A8AF-82C57275A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987A9C-7242-2135-6E23-E973A29EAD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92" b="13392"/>
          <a:stretch/>
        </p:blipFill>
        <p:spPr>
          <a:xfrm>
            <a:off x="6586071" y="1879643"/>
            <a:ext cx="5613519" cy="41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3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D69B4-9B6F-8981-34C1-7FA93B508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EC736D07-A832-EA20-86EB-F24C26A22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4BA37A-3C04-2D73-1762-7B05A2B8E7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49B10314-87F0-FADC-9833-288EA04CD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63F48-2A0F-46FC-1435-BF8A75C73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2689" y="3331749"/>
            <a:ext cx="4606621" cy="1533098"/>
          </a:xfrm>
        </p:spPr>
        <p:txBody>
          <a:bodyPr>
            <a:normAutofit fontScale="90000"/>
          </a:bodyPr>
          <a:lstStyle/>
          <a:p>
            <a:r>
              <a:rPr lang="en-US" sz="8800" dirty="0">
                <a:latin typeface="Jumble" panose="02000503000000020004" pitchFamily="2" charset="0"/>
              </a:rPr>
              <a:t>Score Check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81AA700-486B-270C-F670-0AE25BFF8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8F89289-BE55-C654-E400-4AC097024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27561EEC-B804-24F8-1697-384A8DA44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1C2B0CAB-56F8-737F-270B-6EA25C6F7F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351D2011-29B5-D87E-93E2-6646C7511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CA6058AD-B1BC-42D4-2D71-09C1DBBDE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964DDC28-5DFD-4A49-0C00-420CB7380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D3EFE573-9AA2-FB35-CA38-EDEEE727D6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6190FAAD-A2B3-0CC5-8CE9-46A6F3242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">
              <a:extLst>
                <a:ext uri="{FF2B5EF4-FFF2-40B4-BE49-F238E27FC236}">
                  <a16:creationId xmlns:a16="http://schemas.microsoft.com/office/drawing/2014/main" id="{32BB8990-6FFB-7D6D-B649-E6D02FC16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3">
              <a:extLst>
                <a:ext uri="{FF2B5EF4-FFF2-40B4-BE49-F238E27FC236}">
                  <a16:creationId xmlns:a16="http://schemas.microsoft.com/office/drawing/2014/main" id="{57F59388-905C-8379-1812-41C71F154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55F04CA3-F44A-FD9A-A75C-36D5C62F2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5">
              <a:extLst>
                <a:ext uri="{FF2B5EF4-FFF2-40B4-BE49-F238E27FC236}">
                  <a16:creationId xmlns:a16="http://schemas.microsoft.com/office/drawing/2014/main" id="{EEE4BECC-59EA-1B66-4486-B10C44C61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06C03903-FD7C-B671-CC2A-6923ECC3D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6C2DA452-A412-4B2D-6D5F-CCD15AD8E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4">
              <a:extLst>
                <a:ext uri="{FF2B5EF4-FFF2-40B4-BE49-F238E27FC236}">
                  <a16:creationId xmlns:a16="http://schemas.microsoft.com/office/drawing/2014/main" id="{164B1D1E-CEDB-453D-444C-52DE361A3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E5442E28-9F6C-F9A1-A82C-D5B908FC3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C50F21E1-8D29-13C4-9B6E-07D85B7A6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97B5FF27-1D52-0729-A73D-2A0038654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5D8C80FE-D419-0B4A-1F14-BBFA68B5F1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7E0ACA60-57C3-62D8-DE30-1E9F9D0C9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1120A3CC-9E8D-0EB0-5611-8E95296E7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A721FDAB-F561-13C8-F078-D303B8ADE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3">
              <a:extLst>
                <a:ext uri="{FF2B5EF4-FFF2-40B4-BE49-F238E27FC236}">
                  <a16:creationId xmlns:a16="http://schemas.microsoft.com/office/drawing/2014/main" id="{50E404E7-34CB-4D7C-87E2-8519E6794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0D6B90E4-D7C3-8B53-F22C-F8D401ADCD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A2439F32-7679-232D-D9C4-3C43D4E34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DA68A2E0-777E-6470-0FC8-736F9B26D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96556A7D-427D-F493-0FF2-C8A22728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C3874E79-6AA0-3BC2-76A8-C9ADE7784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7">
              <a:extLst>
                <a:ext uri="{FF2B5EF4-FFF2-40B4-BE49-F238E27FC236}">
                  <a16:creationId xmlns:a16="http://schemas.microsoft.com/office/drawing/2014/main" id="{2BA6A7F1-49D8-0B4B-647D-A91543819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9">
              <a:extLst>
                <a:ext uri="{FF2B5EF4-FFF2-40B4-BE49-F238E27FC236}">
                  <a16:creationId xmlns:a16="http://schemas.microsoft.com/office/drawing/2014/main" id="{A0F0A955-B393-501B-99D3-D65D7A9E5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3">
              <a:extLst>
                <a:ext uri="{FF2B5EF4-FFF2-40B4-BE49-F238E27FC236}">
                  <a16:creationId xmlns:a16="http://schemas.microsoft.com/office/drawing/2014/main" id="{78DD6FC9-AFF2-2E5A-37F9-35275CF28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6">
              <a:extLst>
                <a:ext uri="{FF2B5EF4-FFF2-40B4-BE49-F238E27FC236}">
                  <a16:creationId xmlns:a16="http://schemas.microsoft.com/office/drawing/2014/main" id="{75B1CE75-BBC9-1263-1EA4-9B1E2DE7D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B11116FE-31DD-7CC4-3CD9-DCC219770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">
              <a:extLst>
                <a:ext uri="{FF2B5EF4-FFF2-40B4-BE49-F238E27FC236}">
                  <a16:creationId xmlns:a16="http://schemas.microsoft.com/office/drawing/2014/main" id="{7E02AB22-F0ED-CEE2-6FFB-97DA9DC64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14E50710-5E16-2480-1F89-E57AD6E02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76A56716-A36B-5DD2-30A2-7C36B72D8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22208AA1-CAC4-B55D-9545-D5B0396ABA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4F5EC755-B626-2368-B6DB-2F79DF897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A587FA72-BC95-1734-60FD-7CE2C6F7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20D42ADF-7D2B-222B-7A86-0DFFFB6C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BB0B607A-5B36-3BAE-1E31-9828BFA8C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9CD5E6A2-5014-D67C-7051-E38DB44BE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21615D50-7AFD-35D1-9EA5-B90ABD9A06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5A54027A-8414-AE30-422E-9309BDA95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F958563F-B11F-672E-0BB5-2797C8AD8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AC5850B8-A07A-22D8-2F28-9865B8971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272E2BF7-1E4E-E582-2E60-279FE4EB3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0536A58D-1822-46FD-73FF-2FA1C1608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362068F7-5B25-FC48-F5FF-CFA58C0AE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1B442F88-3A80-F129-F8AC-3C81254B9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415AD61E-FD97-72B5-44F0-F41FABA356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C8730AA2-15E2-2807-75CA-840DBFB60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B805BB6E-7EEA-903E-E6E1-37B858646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C555FBCB-3A13-2103-26D3-1DA3AC87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36BDC605-3344-780C-9D4A-7811551B8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CEA64B33-410A-2671-DD8C-5E9BBB00A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4924BD82-280D-E146-07B7-1D76F52A10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302F6E53-E177-2894-A004-141E9196C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E3E59536-DF5B-6C74-F87E-F0AECEAEE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6BC8F893-0803-69E3-1D59-B7D432E50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E1F1774D-0297-D8CE-D326-59DE78AB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56D1B533-2E95-B0E8-4FC7-1E511E3C9C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D6CAA6E5-A107-7317-4911-9C05EC4CC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18C5E400-F5DB-44D7-C3A9-D71FF02BA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4022A40E-2E98-54A0-49DB-CFDD40A2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FC5D19A8-ADF4-6FED-4983-40C87ADADD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F0E2578C-5634-9813-8C08-AD69A39652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AAADC169-20C4-A4EE-E50E-EF4D8FFAE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6">
              <a:extLst>
                <a:ext uri="{FF2B5EF4-FFF2-40B4-BE49-F238E27FC236}">
                  <a16:creationId xmlns:a16="http://schemas.microsoft.com/office/drawing/2014/main" id="{CA37870A-A479-DDD9-5974-922464609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9">
              <a:extLst>
                <a:ext uri="{FF2B5EF4-FFF2-40B4-BE49-F238E27FC236}">
                  <a16:creationId xmlns:a16="http://schemas.microsoft.com/office/drawing/2014/main" id="{529EF484-14FA-BF03-4E02-C0C0FD5D32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0">
              <a:extLst>
                <a:ext uri="{FF2B5EF4-FFF2-40B4-BE49-F238E27FC236}">
                  <a16:creationId xmlns:a16="http://schemas.microsoft.com/office/drawing/2014/main" id="{92C520CC-8CFC-9367-C7E9-F3E3F8F02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E38D4C52-A1D2-6507-2187-43DD595ED5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46163EE8-CB9D-F06B-6257-F3682E0AB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0">
              <a:extLst>
                <a:ext uri="{FF2B5EF4-FFF2-40B4-BE49-F238E27FC236}">
                  <a16:creationId xmlns:a16="http://schemas.microsoft.com/office/drawing/2014/main" id="{3183862E-4F50-49C1-FC81-47788B2CD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47B26E6D-3147-4E4D-D291-433A4DB993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C7924A89-0D47-9DBE-90B3-4EDB8788E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5">
              <a:extLst>
                <a:ext uri="{FF2B5EF4-FFF2-40B4-BE49-F238E27FC236}">
                  <a16:creationId xmlns:a16="http://schemas.microsoft.com/office/drawing/2014/main" id="{6D24C644-AB30-815B-5183-067E18B60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0B742BC0-72F9-2ADF-E3B9-33D6D31A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36">
              <a:extLst>
                <a:ext uri="{FF2B5EF4-FFF2-40B4-BE49-F238E27FC236}">
                  <a16:creationId xmlns:a16="http://schemas.microsoft.com/office/drawing/2014/main" id="{9035E887-F423-856B-76FE-A21BA3298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4">
              <a:extLst>
                <a:ext uri="{FF2B5EF4-FFF2-40B4-BE49-F238E27FC236}">
                  <a16:creationId xmlns:a16="http://schemas.microsoft.com/office/drawing/2014/main" id="{C8FD6887-D661-C9C3-CA29-8DBC66C9A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802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966443-67AB-2ED8-5BCD-7983D8028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B4AE5858-85D4-1598-89AF-E7A8CDBB2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089A12-C859-1A53-BD29-50BF48E65F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7FCCC00F-76BB-7773-3D32-B7FD331D8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B76584-91D2-6E02-A39A-A0056C0C8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2689" y="2662451"/>
            <a:ext cx="4606621" cy="1533098"/>
          </a:xfrm>
        </p:spPr>
        <p:txBody>
          <a:bodyPr>
            <a:normAutofit/>
          </a:bodyPr>
          <a:lstStyle/>
          <a:p>
            <a:r>
              <a:rPr lang="en-US" sz="8800" dirty="0">
                <a:latin typeface="Jumble" panose="02000503000000020004" pitchFamily="2" charset="0"/>
              </a:rPr>
              <a:t>BONUS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F1A876-2D95-75BB-F2EE-D95BDE7E3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2330" y="3906612"/>
            <a:ext cx="4490112" cy="553395"/>
          </a:xfrm>
        </p:spPr>
        <p:txBody>
          <a:bodyPr>
            <a:normAutofit fontScale="92500"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F527A21-B056-1B3E-81FF-0A4AA9307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3D8BC01-FF8B-2579-754E-61BA41521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F8068B41-91F5-FFDA-95D0-359D32E00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5BD12CEB-6BF9-14BA-540D-D7D6CF60F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DAE92E26-1930-EAC9-D8B8-4ABA1381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59AD79E6-AA92-2E44-68E4-50E475115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E525D92D-322D-61B0-FC97-53813B601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98BD1AD6-53E2-ED4A-71BC-FC3EE67C5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0F08913A-2C83-FE4F-66DA-6E6B977CB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">
              <a:extLst>
                <a:ext uri="{FF2B5EF4-FFF2-40B4-BE49-F238E27FC236}">
                  <a16:creationId xmlns:a16="http://schemas.microsoft.com/office/drawing/2014/main" id="{558E35B7-5FA5-A90D-DBEF-7B92B64C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3">
              <a:extLst>
                <a:ext uri="{FF2B5EF4-FFF2-40B4-BE49-F238E27FC236}">
                  <a16:creationId xmlns:a16="http://schemas.microsoft.com/office/drawing/2014/main" id="{62C45F44-0A94-7CCE-B43D-2482DBE56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129E2196-6671-740D-864E-69D8ABB8E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5">
              <a:extLst>
                <a:ext uri="{FF2B5EF4-FFF2-40B4-BE49-F238E27FC236}">
                  <a16:creationId xmlns:a16="http://schemas.microsoft.com/office/drawing/2014/main" id="{CB62B569-05A7-9D9D-ECBD-66276ECC2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4E74EB83-C364-1D41-C3A1-86ADC738F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48D6E487-F2C4-8D48-CC3B-BD6DE8F53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4">
              <a:extLst>
                <a:ext uri="{FF2B5EF4-FFF2-40B4-BE49-F238E27FC236}">
                  <a16:creationId xmlns:a16="http://schemas.microsoft.com/office/drawing/2014/main" id="{3DB344A6-86AA-5294-4A8C-73811DB9F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795AE042-3DC2-2F99-EB90-D5562644A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DBAB604E-2928-AEC4-D622-4AD4A7E7F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B454877B-201F-48C8-E4B2-8F03FA24F6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628A94E4-035F-0D1C-AD9B-0FB250B0F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8C2AFDBB-4CF9-7F56-E4E1-79B178F8E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3A05495A-BE04-1274-BDA3-61204C0F8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822029CD-82F4-0C37-EB7A-CDD61E14B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3">
              <a:extLst>
                <a:ext uri="{FF2B5EF4-FFF2-40B4-BE49-F238E27FC236}">
                  <a16:creationId xmlns:a16="http://schemas.microsoft.com/office/drawing/2014/main" id="{17D536FA-7AFE-18B5-5697-3DD7C9D29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4854A205-6FC6-21E5-6CEB-4B29CEA31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A1184D9D-9E54-E2E6-67F0-B358CE07F8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99141814-DFBC-65B9-F361-D12E02826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D9049DDE-5FFB-3894-5AE8-7C5E8D2428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509A16CE-3C0C-F2B9-C5DD-ACE970E8B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7">
              <a:extLst>
                <a:ext uri="{FF2B5EF4-FFF2-40B4-BE49-F238E27FC236}">
                  <a16:creationId xmlns:a16="http://schemas.microsoft.com/office/drawing/2014/main" id="{506AF1B7-3F88-A7FF-CB73-9DEE20056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9">
              <a:extLst>
                <a:ext uri="{FF2B5EF4-FFF2-40B4-BE49-F238E27FC236}">
                  <a16:creationId xmlns:a16="http://schemas.microsoft.com/office/drawing/2014/main" id="{7C643861-9DC8-CDBD-A923-6B1B6B50C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3">
              <a:extLst>
                <a:ext uri="{FF2B5EF4-FFF2-40B4-BE49-F238E27FC236}">
                  <a16:creationId xmlns:a16="http://schemas.microsoft.com/office/drawing/2014/main" id="{A7B5F547-69BE-A766-8EAC-729DA0FD3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6">
              <a:extLst>
                <a:ext uri="{FF2B5EF4-FFF2-40B4-BE49-F238E27FC236}">
                  <a16:creationId xmlns:a16="http://schemas.microsoft.com/office/drawing/2014/main" id="{B1068C89-5525-FF26-E8C2-DD213C3E6A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35A1D744-2EF0-72AC-AF55-41908D251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">
              <a:extLst>
                <a:ext uri="{FF2B5EF4-FFF2-40B4-BE49-F238E27FC236}">
                  <a16:creationId xmlns:a16="http://schemas.microsoft.com/office/drawing/2014/main" id="{604D3399-DBF9-6362-8129-9FCEBB24F1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ACA04260-3A5F-BC54-96C7-D5014164D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7A28EA19-27A9-E8D6-04B7-89AE669CA5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055B3F96-59EF-5AC7-B3A2-7A99011EC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85461722-BA7E-5C01-161A-26710A4670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4E653C28-6266-0F12-E0D2-1D19996CE9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63813625-52F3-C0F7-4546-815FF0497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54D8A98B-6A58-C919-B3FD-A2E3B7BA02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EAC5BDB3-278D-3F29-C283-7F29A706F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C706F11F-69FE-9725-1875-90E02A10D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C59CE511-95F4-AD55-E0AE-D37C42C976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2F01AB0A-E966-82D2-BADD-8E4E6161B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EEEB9F9E-6FA6-2C67-492D-6FC25B9964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E84F6821-996D-C4E3-B899-E075BF01F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03EDC504-CC9E-3378-1702-CBCF67EC2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9D3D6D31-2C93-99B4-AAE3-A9D3DFFFAE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FFAEBFA7-2F6D-94F1-6241-B8836F52F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483AFF77-AD1D-5336-C9F6-15F8C1B2F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85A20008-9921-B7EC-814F-D609187B5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38BEB58A-FE71-F79E-2EBF-29B93AE71A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B8D4C73F-33AE-44C4-322A-A6F2FDF410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A9C5EB45-63A1-3224-86B1-A56F916B1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34E5512C-4AB5-5AC4-A27B-7803C7D60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69F670EB-B859-508B-6D47-E86AF23D8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B8CB48DE-4561-7822-F5DB-8776FB25C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AF235B66-BF6E-B7F3-4D47-8EA3AB8E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2D26F074-9441-E94D-978F-28C80E524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0917D1CA-74DC-7748-B355-989143A827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89CD733C-2248-F5F6-49F5-CC45A0E873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3F0CEBC6-FB12-B9EB-62D6-1F323A070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1E340F4B-C76F-9579-6D22-654E21449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AD15E791-2C5F-64EF-19E8-92C49EC172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67AE0A38-3A06-ABB6-B970-1EDD2B6C8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74B3DF2E-B54B-6E99-E5CC-5CF46D67E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FF01B881-4F7B-A815-FC5A-331C73FF9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6">
              <a:extLst>
                <a:ext uri="{FF2B5EF4-FFF2-40B4-BE49-F238E27FC236}">
                  <a16:creationId xmlns:a16="http://schemas.microsoft.com/office/drawing/2014/main" id="{A2A5436C-076B-5C88-89D7-E0EE3A32F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9">
              <a:extLst>
                <a:ext uri="{FF2B5EF4-FFF2-40B4-BE49-F238E27FC236}">
                  <a16:creationId xmlns:a16="http://schemas.microsoft.com/office/drawing/2014/main" id="{A7468261-63E2-F8EF-B3AA-C2F9E31D5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0">
              <a:extLst>
                <a:ext uri="{FF2B5EF4-FFF2-40B4-BE49-F238E27FC236}">
                  <a16:creationId xmlns:a16="http://schemas.microsoft.com/office/drawing/2014/main" id="{2DBBB6CA-1C38-C30F-F083-748A23362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DE78C59A-3067-30DA-3F8D-90B674456E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6585A056-A53F-BC2E-439A-120F0F4C5C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0">
              <a:extLst>
                <a:ext uri="{FF2B5EF4-FFF2-40B4-BE49-F238E27FC236}">
                  <a16:creationId xmlns:a16="http://schemas.microsoft.com/office/drawing/2014/main" id="{F1509552-C3AD-EBAC-8D4E-90351FD4D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CCF146D3-99D2-E161-8991-DF8F57589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13CA1D8A-A526-5CEE-2149-E9989B932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5">
              <a:extLst>
                <a:ext uri="{FF2B5EF4-FFF2-40B4-BE49-F238E27FC236}">
                  <a16:creationId xmlns:a16="http://schemas.microsoft.com/office/drawing/2014/main" id="{AB5BEAA1-684B-AC98-5ED4-AB91C0BD6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4304A849-DAAC-A638-D70D-FFDCE9269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36">
              <a:extLst>
                <a:ext uri="{FF2B5EF4-FFF2-40B4-BE49-F238E27FC236}">
                  <a16:creationId xmlns:a16="http://schemas.microsoft.com/office/drawing/2014/main" id="{CD423983-482E-19E4-F48C-2F5F5F3EC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4">
              <a:extLst>
                <a:ext uri="{FF2B5EF4-FFF2-40B4-BE49-F238E27FC236}">
                  <a16:creationId xmlns:a16="http://schemas.microsoft.com/office/drawing/2014/main" id="{D7FB6021-82EA-7D02-B210-01832BA9A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8914021"/>
      </p:ext>
    </p:extLst>
  </p:cSld>
  <p:clrMapOvr>
    <a:masterClrMapping/>
  </p:clrMapOvr>
  <p:transition spd="slow">
    <p:wip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397D33-1B4F-407F-5F29-D157DC13D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1" name="Rectangle 250">
            <a:extLst>
              <a:ext uri="{FF2B5EF4-FFF2-40B4-BE49-F238E27FC236}">
                <a16:creationId xmlns:a16="http://schemas.microsoft.com/office/drawing/2014/main" id="{11AC88F6-55CB-496B-8AD8-9ABD2E6E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6F53D3C3-F24F-4317-98B6-A05ECD304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FAC278-2212-F643-C71B-6E65893AABE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C0DADF-C677-37FA-568F-2224EB66F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Question-1</a:t>
            </a:r>
          </a:p>
        </p:txBody>
      </p:sp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B5BEB678-5605-68C8-8C5B-63D2C001C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76300"/>
            <a:ext cx="52197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Which 2001 film features a famous karaoke performance of "I Will Survive" by a group of unlikely singers?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A) Love Actually</a:t>
            </a:r>
          </a:p>
          <a:p>
            <a:pPr marL="0" indent="0">
              <a:buNone/>
            </a:pPr>
            <a:r>
              <a:rPr lang="en-US" dirty="0"/>
              <a:t>B) Bridget Jones's Diary</a:t>
            </a:r>
          </a:p>
          <a:p>
            <a:pPr marL="0" indent="0">
              <a:buNone/>
            </a:pPr>
            <a:r>
              <a:rPr lang="en-US" dirty="0"/>
              <a:t>C) Shrek</a:t>
            </a:r>
          </a:p>
          <a:p>
            <a:pPr marL="0" indent="0">
              <a:buNone/>
            </a:pPr>
            <a:r>
              <a:rPr lang="en-US" dirty="0"/>
              <a:t>D) Moulin Rouge!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05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EF7C73-17A6-4FAB-87E7-033E1B166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4" name="Rectangle 283">
            <a:extLst>
              <a:ext uri="{FF2B5EF4-FFF2-40B4-BE49-F238E27FC236}">
                <a16:creationId xmlns:a16="http://schemas.microsoft.com/office/drawing/2014/main" id="{11AC88F6-55CB-496B-8AD8-9ABD2E6E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6F53D3C3-F24F-4317-98B6-A05ECD304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62400E-3839-EBA6-E7F8-E3EDF38F98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6C9596-4FEC-D68C-A793-7097F594D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Question-1</a:t>
            </a:r>
          </a:p>
        </p:txBody>
      </p:sp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7E6B63A7-9B3B-2A10-8820-A7E384F29A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781626"/>
              </p:ext>
            </p:extLst>
          </p:nvPr>
        </p:nvGraphicFramePr>
        <p:xfrm>
          <a:off x="6096000" y="876300"/>
          <a:ext cx="52197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69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67349D-28B5-0FCA-1679-7DC99D5CE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1" name="Rectangle 250">
            <a:extLst>
              <a:ext uri="{FF2B5EF4-FFF2-40B4-BE49-F238E27FC236}">
                <a16:creationId xmlns:a16="http://schemas.microsoft.com/office/drawing/2014/main" id="{5C7E65B3-80EC-224C-97B1-C9F8F1886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D92B67F6-02F5-7B7D-D9A5-95F63FFFB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346847-D6E0-0584-57CD-6F02B36940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5E39B6-682F-1BCB-8E47-8C715C07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Question-2</a:t>
            </a:r>
          </a:p>
        </p:txBody>
      </p:sp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60289CF4-2E89-C392-55AF-FABC8B1D4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76300"/>
            <a:ext cx="52197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In which country was karaoke invented?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A) South Korea</a:t>
            </a:r>
            <a:br>
              <a:rPr lang="en-GB" dirty="0"/>
            </a:br>
            <a:r>
              <a:rPr lang="en-GB" dirty="0"/>
              <a:t>B) China</a:t>
            </a:r>
            <a:br>
              <a:rPr lang="en-GB" dirty="0"/>
            </a:br>
            <a:r>
              <a:rPr lang="en-GB" dirty="0"/>
              <a:t>C) Japan</a:t>
            </a:r>
            <a:br>
              <a:rPr lang="en-GB" dirty="0"/>
            </a:br>
            <a:r>
              <a:rPr lang="en-GB" dirty="0"/>
              <a:t>D) Thailand</a:t>
            </a:r>
          </a:p>
        </p:txBody>
      </p:sp>
    </p:spTree>
    <p:extLst>
      <p:ext uri="{BB962C8B-B14F-4D97-AF65-F5344CB8AC3E}">
        <p14:creationId xmlns:p14="http://schemas.microsoft.com/office/powerpoint/2010/main" val="360183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86E6A-1E2D-CDEC-850C-E66CDD035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4" name="Rectangle 283">
            <a:extLst>
              <a:ext uri="{FF2B5EF4-FFF2-40B4-BE49-F238E27FC236}">
                <a16:creationId xmlns:a16="http://schemas.microsoft.com/office/drawing/2014/main" id="{A1176413-B584-4804-0773-8B4E79C63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DE3F0AE8-F809-C5D6-7CEE-C7CF276E5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C9F66B-8ADC-F776-A5F9-E9165CF301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46E8DC-804D-F769-F310-E94EC7861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Question-2</a:t>
            </a:r>
          </a:p>
        </p:txBody>
      </p:sp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E261CCF3-75C9-10AA-BF4E-3F0A731511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779378"/>
              </p:ext>
            </p:extLst>
          </p:nvPr>
        </p:nvGraphicFramePr>
        <p:xfrm>
          <a:off x="6096000" y="876300"/>
          <a:ext cx="52197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394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B58C45-B5D4-6B03-DF09-32B61C5A1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410985D-51F3-ED90-DDA6-A0EC05C85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835615-0BF6-52B5-95AF-14B9704A2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3" y="5267"/>
            <a:ext cx="6635041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750FA-DD52-CB6A-9F9C-B5AC8A759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32" y="571500"/>
            <a:ext cx="5110909" cy="1691969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Jumble" panose="02000503000000020004" pitchFamily="2" charset="0"/>
              </a:rPr>
              <a:t>Answer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18343E-0225-36EE-E725-AC3C58EF2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415379"/>
            <a:ext cx="4539129" cy="3699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Dancing Queen</a:t>
            </a:r>
          </a:p>
          <a:p>
            <a:pPr marL="0" indent="0" algn="ctr">
              <a:buNone/>
            </a:pPr>
            <a:r>
              <a:rPr lang="en-US" sz="4400" dirty="0"/>
              <a:t>ABBA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1BBDE3-553F-6CFA-B770-251D2A058F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14" r="15214"/>
          <a:stretch/>
        </p:blipFill>
        <p:spPr>
          <a:xfrm>
            <a:off x="6645834" y="1"/>
            <a:ext cx="5546166" cy="68661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93C7C74-BEB4-CE76-23B4-DC386F8A3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45458" y="-31769"/>
            <a:ext cx="510538" cy="6804779"/>
            <a:chOff x="11445458" y="-31769"/>
            <a:chExt cx="510538" cy="6804779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AD3D3065-C196-46E0-5E07-F12672FC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C7CB1477-45C5-F3B9-35D7-4E58CDBE6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9D2DC52D-811E-66D7-3333-62EDC617C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0E15C398-3E50-7DE2-F209-A1F04CED1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4">
              <a:extLst>
                <a:ext uri="{FF2B5EF4-FFF2-40B4-BE49-F238E27FC236}">
                  <a16:creationId xmlns:a16="http://schemas.microsoft.com/office/drawing/2014/main" id="{9730F06D-4CF5-5E88-080D-ED5A70BF2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882D5D28-5FCF-B9A1-A384-982023B2F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6">
              <a:extLst>
                <a:ext uri="{FF2B5EF4-FFF2-40B4-BE49-F238E27FC236}">
                  <a16:creationId xmlns:a16="http://schemas.microsoft.com/office/drawing/2014/main" id="{269CFEF7-3BF7-7564-4D70-229D737F2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23823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9AE460FA-D28E-82DA-AA9C-6C4F1BCBF5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3ED83E08-8B6C-7E91-741F-8FD82DBCD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0">
              <a:extLst>
                <a:ext uri="{FF2B5EF4-FFF2-40B4-BE49-F238E27FC236}">
                  <a16:creationId xmlns:a16="http://schemas.microsoft.com/office/drawing/2014/main" id="{39A56704-0FAB-A6E3-7A6B-BB82A7130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368" y="1847736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1">
              <a:extLst>
                <a:ext uri="{FF2B5EF4-FFF2-40B4-BE49-F238E27FC236}">
                  <a16:creationId xmlns:a16="http://schemas.microsoft.com/office/drawing/2014/main" id="{C8B51365-CCB0-C373-8503-ED7A4DE7D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8">
              <a:extLst>
                <a:ext uri="{FF2B5EF4-FFF2-40B4-BE49-F238E27FC236}">
                  <a16:creationId xmlns:a16="http://schemas.microsoft.com/office/drawing/2014/main" id="{31FF0456-D714-886F-36B8-403BDACAB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id="{93BC67F6-0F72-FFFF-C730-2306709F1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id="{7AE9C84B-F024-4998-F7D6-B2420E8FB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0C38040E-AB17-2CDA-793E-03FAFFF5A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BCA5B0E5-F3EF-8F42-02B5-039BD2DAB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id="{E0F66033-D137-3867-5CAD-9412D3146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0AABCF48-B9C1-9F92-3DB2-5070848BA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BB4464F8-003D-EE3E-5E2D-169A011484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6789" y="3930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9">
              <a:extLst>
                <a:ext uri="{FF2B5EF4-FFF2-40B4-BE49-F238E27FC236}">
                  <a16:creationId xmlns:a16="http://schemas.microsoft.com/office/drawing/2014/main" id="{A920123D-7216-72AD-4F0A-4C443F77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0">
              <a:extLst>
                <a:ext uri="{FF2B5EF4-FFF2-40B4-BE49-F238E27FC236}">
                  <a16:creationId xmlns:a16="http://schemas.microsoft.com/office/drawing/2014/main" id="{E31025C7-CCA7-D899-F11C-DE9791DB7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BD1DD43D-3512-2DB8-ADF6-F21CF98FC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39032" y="202351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18777E4E-EBF7-0997-3C81-A2B9E5E60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729" y="2612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97798910-E377-C3D1-2684-D758DEC8B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240972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63ADDCEE-C258-D0A1-A518-D33558AF4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33228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07808916-4BB4-9296-3040-AE95F9F51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32960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880739E-3B22-CB44-7296-D839AE30A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54051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7B2AC9EA-65B8-2421-2A13-791403D44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914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F072AFAB-BB60-943C-F25D-48C60BA491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3005032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B62FD194-22EF-FDDC-004D-E1A1B692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845128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0FCA1466-0142-F089-2991-757946A48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86249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BD33BD52-A5BD-6A46-8243-3A3129A8F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54295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ADAF9310-43E9-F4F0-4910-D936C3EC0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6223503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704FD3E1-36C4-44F7-3A2B-4AE7C2A38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5415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9C29511F-EE3E-873F-327E-999B7908C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402564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A5B88A71-9F19-4B5D-4ABB-1D43D300A7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81473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EE2725FF-63B7-6D98-3A3A-D37CA69EB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77556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B524C861-1C39-1736-D5A0-09E9EDB78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9452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C69593C9-F1A9-EDBF-3F5E-E29238A1D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56105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4B49712C-F598-9DB3-AF4A-E4F045F30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BDA189C3-8648-F629-806D-251132D2A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2EECD5AB-D1FD-D499-7FB5-282D04BCA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706A43A5-DAB7-911F-13AE-ED93EC8186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52CE3A51-D9F0-5EA2-FA87-4E4DF9674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09F8FDAC-74A2-484C-12B2-5C6028A76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3271EAFD-36A0-E75E-3792-5DAF512F7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C447D580-782B-7DB9-B745-B52C06D0DB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9108E189-78AF-1618-721C-B19868825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D3CCA349-41BB-57C3-3BE8-FD05A0FC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25A65D80-FE3B-E366-C565-6DF2BCF07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74DC6A6D-A160-B102-A372-1C0992F67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E3F0820F-137D-1004-230E-3F7DFC0E5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8BCD5C6B-91DF-26DA-A4DF-9FB441A5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D13BC964-7997-4294-5B4E-375FCC108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5">
              <a:extLst>
                <a:ext uri="{FF2B5EF4-FFF2-40B4-BE49-F238E27FC236}">
                  <a16:creationId xmlns:a16="http://schemas.microsoft.com/office/drawing/2014/main" id="{81ECA95C-C840-32EB-4DE2-51EE120D1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87">
              <a:extLst>
                <a:ext uri="{FF2B5EF4-FFF2-40B4-BE49-F238E27FC236}">
                  <a16:creationId xmlns:a16="http://schemas.microsoft.com/office/drawing/2014/main" id="{985E7062-C424-D1D8-E51F-4C9C8791D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8EB43067-F6C5-1880-7474-D570B25E7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12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BF5687-82D4-4205-9EB0-F33888BA2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1" name="Rectangle 250">
            <a:extLst>
              <a:ext uri="{FF2B5EF4-FFF2-40B4-BE49-F238E27FC236}">
                <a16:creationId xmlns:a16="http://schemas.microsoft.com/office/drawing/2014/main" id="{D53F6D24-0E4D-54AE-95BB-CE84CB2B7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FB2C3673-94DF-B7C8-7DB4-B8316AFFE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93AE39-486E-7129-E761-4CE412FE2C7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041B69-00D6-947E-19DA-7B451BE53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Question-3</a:t>
            </a:r>
          </a:p>
        </p:txBody>
      </p:sp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F3516388-8CCC-1A47-3BFC-74C951FA0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76300"/>
            <a:ext cx="52197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What does the Japanese word "kara" mean in the term karaoke?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A) Music</a:t>
            </a:r>
          </a:p>
          <a:p>
            <a:pPr marL="0" indent="0">
              <a:buNone/>
            </a:pPr>
            <a:r>
              <a:rPr lang="en-GB" dirty="0"/>
              <a:t>B) Empty</a:t>
            </a:r>
          </a:p>
          <a:p>
            <a:pPr marL="0" indent="0">
              <a:buNone/>
            </a:pPr>
            <a:r>
              <a:rPr lang="en-GB" dirty="0"/>
              <a:t>C) Voice</a:t>
            </a:r>
          </a:p>
          <a:p>
            <a:pPr marL="0" indent="0">
              <a:buNone/>
            </a:pPr>
            <a:r>
              <a:rPr lang="en-GB" dirty="0"/>
              <a:t>D) Microphone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21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22539-A3A3-550C-0006-D2C43A66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4" name="Rectangle 283">
            <a:extLst>
              <a:ext uri="{FF2B5EF4-FFF2-40B4-BE49-F238E27FC236}">
                <a16:creationId xmlns:a16="http://schemas.microsoft.com/office/drawing/2014/main" id="{AC9D1679-A39C-C54C-3979-E823766A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5A7AE316-3D48-CD6E-0B86-4906ABECD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18110F-89A6-DB8A-EE84-F3052B40F7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AF8A4-EE39-70E2-ADC4-F9052E12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Question-3</a:t>
            </a:r>
          </a:p>
        </p:txBody>
      </p:sp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317C8F89-6F79-94C2-2547-06E15C809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144642"/>
              </p:ext>
            </p:extLst>
          </p:nvPr>
        </p:nvGraphicFramePr>
        <p:xfrm>
          <a:off x="6096000" y="876300"/>
          <a:ext cx="52197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997B4DF4-B22C-C3E4-3032-0A316E70C8DE}"/>
              </a:ext>
            </a:extLst>
          </p:cNvPr>
          <p:cNvSpPr txBox="1">
            <a:spLocks/>
          </p:cNvSpPr>
          <p:nvPr/>
        </p:nvSpPr>
        <p:spPr>
          <a:xfrm>
            <a:off x="475965" y="4741737"/>
            <a:ext cx="4743735" cy="2114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40" indent="-2857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34390" indent="-2857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>
                <a:solidFill>
                  <a:schemeClr val="bg1"/>
                </a:solidFill>
              </a:rPr>
              <a:t>Bonus Fact: </a:t>
            </a:r>
            <a:r>
              <a:rPr lang="en-GB" dirty="0">
                <a:solidFill>
                  <a:schemeClr val="bg1"/>
                </a:solidFill>
              </a:rPr>
              <a:t>"Kara" means empty and "</a:t>
            </a:r>
            <a:r>
              <a:rPr lang="en-GB" dirty="0" err="1">
                <a:solidFill>
                  <a:schemeClr val="bg1"/>
                </a:solidFill>
              </a:rPr>
              <a:t>oke</a:t>
            </a:r>
            <a:r>
              <a:rPr lang="en-GB" dirty="0">
                <a:solidFill>
                  <a:schemeClr val="bg1"/>
                </a:solidFill>
              </a:rPr>
              <a:t>" comes from orchestra, so the word "karaoke" roughly translates as "empty orchestra."</a:t>
            </a:r>
          </a:p>
        </p:txBody>
      </p:sp>
    </p:spTree>
    <p:extLst>
      <p:ext uri="{BB962C8B-B14F-4D97-AF65-F5344CB8AC3E}">
        <p14:creationId xmlns:p14="http://schemas.microsoft.com/office/powerpoint/2010/main" val="127704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5BF3D8-E41A-9B56-F644-461617888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1" name="Rectangle 250">
            <a:extLst>
              <a:ext uri="{FF2B5EF4-FFF2-40B4-BE49-F238E27FC236}">
                <a16:creationId xmlns:a16="http://schemas.microsoft.com/office/drawing/2014/main" id="{AE2DC943-EF11-B8D8-4502-2769837D2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693253A2-32BA-4249-97D9-B72C6951B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F21037-FDBA-53F8-49BF-C90787B1AC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32BAD2-874E-547D-B8D7-781157C5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Question-4</a:t>
            </a:r>
          </a:p>
        </p:txBody>
      </p:sp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7AAA956E-1F3B-E527-13A7-116852B09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76300"/>
            <a:ext cx="52197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Which of these karaoke favourites spent the longest time at No. 1 on the UK Singles Chart?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A) Angels</a:t>
            </a:r>
          </a:p>
          <a:p>
            <a:pPr marL="0" indent="0">
              <a:buNone/>
            </a:pPr>
            <a:r>
              <a:rPr lang="en-GB" dirty="0"/>
              <a:t>B) Dancing Queen</a:t>
            </a:r>
          </a:p>
          <a:p>
            <a:pPr marL="0" indent="0">
              <a:buNone/>
            </a:pPr>
            <a:r>
              <a:rPr lang="en-GB" dirty="0"/>
              <a:t>C) Bohemian Rhapsody</a:t>
            </a:r>
          </a:p>
          <a:p>
            <a:pPr marL="0" indent="0">
              <a:buNone/>
            </a:pPr>
            <a:r>
              <a:rPr lang="en-GB" dirty="0"/>
              <a:t>D) Wonderwall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1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7874D1-2AF0-0B37-EF48-A2FEA5A8D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4" name="Rectangle 283">
            <a:extLst>
              <a:ext uri="{FF2B5EF4-FFF2-40B4-BE49-F238E27FC236}">
                <a16:creationId xmlns:a16="http://schemas.microsoft.com/office/drawing/2014/main" id="{5B549E69-3FD9-CD17-65A2-A1645EAA7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E9FB39C3-3D28-F2A9-FF5E-E03D98D2D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100E6D-E37D-D1C0-3315-C1FFB9497A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2AD8B5-4F88-2494-7E50-C1AB11214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Question-4</a:t>
            </a:r>
          </a:p>
        </p:txBody>
      </p:sp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8B88B707-9602-C811-6B9F-321575CD26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016088"/>
              </p:ext>
            </p:extLst>
          </p:nvPr>
        </p:nvGraphicFramePr>
        <p:xfrm>
          <a:off x="6096000" y="876300"/>
          <a:ext cx="52197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7B1F8538-6D40-02B0-8968-0C712C9928C1}"/>
              </a:ext>
            </a:extLst>
          </p:cNvPr>
          <p:cNvSpPr txBox="1">
            <a:spLocks/>
          </p:cNvSpPr>
          <p:nvPr/>
        </p:nvSpPr>
        <p:spPr>
          <a:xfrm>
            <a:off x="475965" y="4741737"/>
            <a:ext cx="4743735" cy="2114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40" indent="-2857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34390" indent="-28575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>
                <a:solidFill>
                  <a:schemeClr val="bg1"/>
                </a:solidFill>
              </a:rPr>
              <a:t>Bonus Fact: </a:t>
            </a:r>
            <a:r>
              <a:rPr lang="en-GB" dirty="0">
                <a:solidFill>
                  <a:schemeClr val="bg1"/>
                </a:solidFill>
              </a:rPr>
              <a:t>It reached No. 1 twice in the UK—first in 1975 and again in 1991 after Freddie Mercury's death.</a:t>
            </a:r>
          </a:p>
        </p:txBody>
      </p:sp>
    </p:spTree>
    <p:extLst>
      <p:ext uri="{BB962C8B-B14F-4D97-AF65-F5344CB8AC3E}">
        <p14:creationId xmlns:p14="http://schemas.microsoft.com/office/powerpoint/2010/main" val="263096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B06DC-F5DE-A641-7EA1-EF8CD7532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1" name="Rectangle 250">
            <a:extLst>
              <a:ext uri="{FF2B5EF4-FFF2-40B4-BE49-F238E27FC236}">
                <a16:creationId xmlns:a16="http://schemas.microsoft.com/office/drawing/2014/main" id="{CAAF3EB6-EA81-36FD-F91C-4E8427A3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44911013-FF06-A870-AD7C-1A4180915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41C4DC-149E-9023-1006-DC9F000A4F9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A004CE-5DA8-55AE-F1A1-0CADB0141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Question-5</a:t>
            </a:r>
          </a:p>
        </p:txBody>
      </p:sp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21295845-0680-D17F-FC57-321C8238C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76300"/>
            <a:ext cx="52197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What three-word phrase are UK karaoke audiences most likely to shout during Sweet Caroline?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A) "So good! So good! So good!"</a:t>
            </a:r>
          </a:p>
          <a:p>
            <a:pPr marL="0" indent="0">
              <a:buNone/>
            </a:pPr>
            <a:r>
              <a:rPr lang="en-GB" dirty="0"/>
              <a:t>B) "Sing it again!"</a:t>
            </a:r>
          </a:p>
          <a:p>
            <a:pPr marL="0" indent="0">
              <a:buNone/>
            </a:pPr>
            <a:r>
              <a:rPr lang="en-GB" dirty="0"/>
              <a:t>C) "Come on Neil!"</a:t>
            </a:r>
          </a:p>
          <a:p>
            <a:pPr marL="0" indent="0">
              <a:buNone/>
            </a:pPr>
            <a:r>
              <a:rPr lang="en-GB" dirty="0"/>
              <a:t>D) "One more time!"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354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01EF36-FBDB-EBD3-1537-4F09BE76E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4" name="Rectangle 283">
            <a:extLst>
              <a:ext uri="{FF2B5EF4-FFF2-40B4-BE49-F238E27FC236}">
                <a16:creationId xmlns:a16="http://schemas.microsoft.com/office/drawing/2014/main" id="{D3D4684F-EC0E-5C44-6D6C-63F1E0805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FB80E508-0175-97E7-9B2B-7C7B8E49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" y="1713"/>
            <a:ext cx="5289354" cy="68661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9A212B-5868-F1DD-DDA3-781620CFB3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5054" r="31626" b="-1"/>
          <a:stretch>
            <a:fillRect/>
          </a:stretch>
        </p:blipFill>
        <p:spPr>
          <a:xfrm>
            <a:off x="-1" y="1"/>
            <a:ext cx="5295331" cy="6875834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3F7B60-587A-61B5-565C-99D0C06F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4" y="1395699"/>
            <a:ext cx="4223965" cy="411183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Jumble" panose="02000503000000020004" pitchFamily="2" charset="0"/>
              </a:rPr>
              <a:t>Question-5</a:t>
            </a:r>
          </a:p>
        </p:txBody>
      </p:sp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ECC46665-4F26-93E3-E7CB-A753ECECE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309885"/>
              </p:ext>
            </p:extLst>
          </p:nvPr>
        </p:nvGraphicFramePr>
        <p:xfrm>
          <a:off x="6096000" y="876300"/>
          <a:ext cx="52197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355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E16F7E-04EF-31A8-51FC-E4DEB066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099881A5-B326-A850-E356-36D8D4F65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40D7B7-3635-7DE3-B2AC-A6CFE50FCC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62" cy="6857990"/>
          </a:xfrm>
          <a:prstGeom prst="rect">
            <a:avLst/>
          </a:prstGeom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A0FA0AC4-A716-7582-54A9-12057C49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175" y="2279176"/>
            <a:ext cx="5199894" cy="25856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75375-1A87-74BC-0B7C-4BE825EBF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5811" y="3217449"/>
            <a:ext cx="4606621" cy="1533098"/>
          </a:xfrm>
        </p:spPr>
        <p:txBody>
          <a:bodyPr>
            <a:noAutofit/>
          </a:bodyPr>
          <a:lstStyle/>
          <a:p>
            <a:r>
              <a:rPr lang="en-US" sz="7200" dirty="0">
                <a:latin typeface="Jumble" panose="02000503000000020004" pitchFamily="2" charset="0"/>
              </a:rPr>
              <a:t>How did you do?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2FAE635-32DA-967E-2CB7-E2DF1BCD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552" y="3022005"/>
            <a:ext cx="12161561" cy="1033163"/>
            <a:chOff x="23552" y="3022005"/>
            <a:chExt cx="12161561" cy="10331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145E984-E796-7D92-201F-BE6E0F3BE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3">
              <a:extLst>
                <a:ext uri="{FF2B5EF4-FFF2-40B4-BE49-F238E27FC236}">
                  <a16:creationId xmlns:a16="http://schemas.microsoft.com/office/drawing/2014/main" id="{613D0659-CCF6-81CB-5617-BAD44FB12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9AA2FA6C-C21A-90E4-6B31-EDB476967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AB031509-4F4E-C0AC-6326-45F7CBE300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E0CD08F7-707F-152B-BDBE-E67ED1DA8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344FB998-8FB6-6138-FF8F-5A41462FBE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0">
              <a:extLst>
                <a:ext uri="{FF2B5EF4-FFF2-40B4-BE49-F238E27FC236}">
                  <a16:creationId xmlns:a16="http://schemas.microsoft.com/office/drawing/2014/main" id="{3547485E-6AFC-C965-B227-C32D68D322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>
              <a:extLst>
                <a:ext uri="{FF2B5EF4-FFF2-40B4-BE49-F238E27FC236}">
                  <a16:creationId xmlns:a16="http://schemas.microsoft.com/office/drawing/2014/main" id="{3F372B2C-E4DD-66C8-8BD8-8EF144D6E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2">
              <a:extLst>
                <a:ext uri="{FF2B5EF4-FFF2-40B4-BE49-F238E27FC236}">
                  <a16:creationId xmlns:a16="http://schemas.microsoft.com/office/drawing/2014/main" id="{90804019-CF25-FA9A-20F5-E31A90CD5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3">
              <a:extLst>
                <a:ext uri="{FF2B5EF4-FFF2-40B4-BE49-F238E27FC236}">
                  <a16:creationId xmlns:a16="http://schemas.microsoft.com/office/drawing/2014/main" id="{CBBD7CCD-609B-4662-016A-F521E21E9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2D51689D-1C1F-C415-DB01-31B3667DC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5">
              <a:extLst>
                <a:ext uri="{FF2B5EF4-FFF2-40B4-BE49-F238E27FC236}">
                  <a16:creationId xmlns:a16="http://schemas.microsoft.com/office/drawing/2014/main" id="{6D8B0177-2292-448C-DC85-C5FFEC14C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4962BFBA-09EE-8AB1-BD53-8B93FFE81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5E9A0A1-FA39-8A80-DC46-46DDFB6F3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94">
              <a:extLst>
                <a:ext uri="{FF2B5EF4-FFF2-40B4-BE49-F238E27FC236}">
                  <a16:creationId xmlns:a16="http://schemas.microsoft.com/office/drawing/2014/main" id="{A274F255-3BC8-805C-2DDA-9960B731B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3E2F1E9E-0CA8-3475-8B99-AB1DD23078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466CF876-F4F7-BD38-43AD-69372231F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DACCB2B0-71DB-7169-79FE-38C9CC464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E4772418-6B6E-3811-E94C-220031154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4CB3A3AF-BAC4-BF88-79E4-9195F240F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94500DCF-3625-09D0-A158-6618B9298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039DCEA9-9158-0491-A688-F1E5D9374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3">
              <a:extLst>
                <a:ext uri="{FF2B5EF4-FFF2-40B4-BE49-F238E27FC236}">
                  <a16:creationId xmlns:a16="http://schemas.microsoft.com/office/drawing/2014/main" id="{C0BC45E3-5DE2-CC1F-3AFC-0A9FDF786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F7E05DE1-DF74-0E78-5760-7204567B0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3440DFAD-7BAB-F52B-E385-612A869E6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562E0ADE-4F59-FA59-5037-BD065383A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B8E55B44-B457-1BC7-0EAF-2850C894D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3C2DC1B1-CA0E-6585-61E9-274A96399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27">
              <a:extLst>
                <a:ext uri="{FF2B5EF4-FFF2-40B4-BE49-F238E27FC236}">
                  <a16:creationId xmlns:a16="http://schemas.microsoft.com/office/drawing/2014/main" id="{64D85CEA-9DE1-3661-67E1-C84338329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29">
              <a:extLst>
                <a:ext uri="{FF2B5EF4-FFF2-40B4-BE49-F238E27FC236}">
                  <a16:creationId xmlns:a16="http://schemas.microsoft.com/office/drawing/2014/main" id="{FA97A7EA-219A-5BAE-16AC-EFEB91BDA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33">
              <a:extLst>
                <a:ext uri="{FF2B5EF4-FFF2-40B4-BE49-F238E27FC236}">
                  <a16:creationId xmlns:a16="http://schemas.microsoft.com/office/drawing/2014/main" id="{AC68D6C8-83A5-B462-ED8B-CBEC2CF26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6">
              <a:extLst>
                <a:ext uri="{FF2B5EF4-FFF2-40B4-BE49-F238E27FC236}">
                  <a16:creationId xmlns:a16="http://schemas.microsoft.com/office/drawing/2014/main" id="{73BA1F8E-1DDA-E718-0D81-C649F4389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C98DC1AA-B84A-17FF-714F-97C172AA50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8">
              <a:extLst>
                <a:ext uri="{FF2B5EF4-FFF2-40B4-BE49-F238E27FC236}">
                  <a16:creationId xmlns:a16="http://schemas.microsoft.com/office/drawing/2014/main" id="{10F89CCC-5942-E054-2114-EDC9010C4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C6988EC5-0DB2-5799-5170-C2654AEC6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2">
              <a:extLst>
                <a:ext uri="{FF2B5EF4-FFF2-40B4-BE49-F238E27FC236}">
                  <a16:creationId xmlns:a16="http://schemas.microsoft.com/office/drawing/2014/main" id="{17B7B89F-4043-DCCA-AAB0-601ED0A6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3">
              <a:extLst>
                <a:ext uri="{FF2B5EF4-FFF2-40B4-BE49-F238E27FC236}">
                  <a16:creationId xmlns:a16="http://schemas.microsoft.com/office/drawing/2014/main" id="{0D03C6E0-7B91-08D6-408C-2212331CB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4">
              <a:extLst>
                <a:ext uri="{FF2B5EF4-FFF2-40B4-BE49-F238E27FC236}">
                  <a16:creationId xmlns:a16="http://schemas.microsoft.com/office/drawing/2014/main" id="{6412645D-DC83-1E5D-95CB-40AE7F14F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5">
              <a:extLst>
                <a:ext uri="{FF2B5EF4-FFF2-40B4-BE49-F238E27FC236}">
                  <a16:creationId xmlns:a16="http://schemas.microsoft.com/office/drawing/2014/main" id="{0D8610CA-1266-5D09-F68E-A45B029EE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42522E17-8BB7-3A72-4D15-FC7C31E28E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021FE761-DB64-67E7-1C9F-B8D3EB16E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CD12578D-829C-44DA-983C-0ED084556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7DC45FD6-331A-7C49-F4A9-DF788C7002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1D2C4513-6548-30C4-D79F-BABC99DEA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ABE7DEF9-9625-6FFF-9682-44280200F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2CA6AFD2-4405-C30F-FC4D-7B11185BB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9758F85C-38A8-10C1-31A7-77763D516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24D404BD-0B16-A540-2AF9-6C59CFDFF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1321DA30-BEA5-7ADD-CD86-F68442601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841657D3-CB68-91FB-047B-AB37D097C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365478E4-797A-74B8-C3E0-D807D0EAF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28B54D73-7A10-B378-14F4-503A84AB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5C2AD0D0-A804-BDAB-AE51-C91583742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524944E0-356A-C899-0700-B26655B19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338F84B4-6A9A-6B6C-3FED-4B74BA7D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AC72E4C4-8BB3-5EA8-2A99-160C5F952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E2168ACE-0339-D967-F67A-8DA9F54FE9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05E396A8-5938-A468-8624-EB62B75FD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9">
              <a:extLst>
                <a:ext uri="{FF2B5EF4-FFF2-40B4-BE49-F238E27FC236}">
                  <a16:creationId xmlns:a16="http://schemas.microsoft.com/office/drawing/2014/main" id="{8742959E-61CE-3BE7-7DCC-601830C91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0">
              <a:extLst>
                <a:ext uri="{FF2B5EF4-FFF2-40B4-BE49-F238E27FC236}">
                  <a16:creationId xmlns:a16="http://schemas.microsoft.com/office/drawing/2014/main" id="{6154CD58-5397-F3DB-6D2D-F7ECF920D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1">
              <a:extLst>
                <a:ext uri="{FF2B5EF4-FFF2-40B4-BE49-F238E27FC236}">
                  <a16:creationId xmlns:a16="http://schemas.microsoft.com/office/drawing/2014/main" id="{83FAC097-7A52-3A7A-6974-FDE94D15F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344B5642-1AAB-1C89-E48B-F498158B5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2A756651-68C7-2038-4BBC-802B10CF0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546DE2E5-6FDD-F57B-1B7A-96AD579EC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97411B5E-6644-568B-948F-DEB27E62D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A10AF73C-9CE4-6BB6-DB6C-DE9CF98D8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351A07F5-3E18-BD36-C3B4-1B206CBE3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69F1CFCF-27C6-694C-20CF-09EB3BEB21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6">
              <a:extLst>
                <a:ext uri="{FF2B5EF4-FFF2-40B4-BE49-F238E27FC236}">
                  <a16:creationId xmlns:a16="http://schemas.microsoft.com/office/drawing/2014/main" id="{E88E652B-FAB5-6E66-A2CC-3B0DB2BBB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9">
              <a:extLst>
                <a:ext uri="{FF2B5EF4-FFF2-40B4-BE49-F238E27FC236}">
                  <a16:creationId xmlns:a16="http://schemas.microsoft.com/office/drawing/2014/main" id="{50A50675-9004-EF82-312B-DBE82F9B9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0">
              <a:extLst>
                <a:ext uri="{FF2B5EF4-FFF2-40B4-BE49-F238E27FC236}">
                  <a16:creationId xmlns:a16="http://schemas.microsoft.com/office/drawing/2014/main" id="{D070D118-7D01-A493-B644-6EFBC4036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5">
              <a:extLst>
                <a:ext uri="{FF2B5EF4-FFF2-40B4-BE49-F238E27FC236}">
                  <a16:creationId xmlns:a16="http://schemas.microsoft.com/office/drawing/2014/main" id="{C3500241-2069-61EE-AC1C-E1D8A1068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0A12C1D9-ADF8-54AF-D650-9A6EF6174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0">
              <a:extLst>
                <a:ext uri="{FF2B5EF4-FFF2-40B4-BE49-F238E27FC236}">
                  <a16:creationId xmlns:a16="http://schemas.microsoft.com/office/drawing/2014/main" id="{A756F735-5C6A-7929-B146-BA105CF05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6">
              <a:extLst>
                <a:ext uri="{FF2B5EF4-FFF2-40B4-BE49-F238E27FC236}">
                  <a16:creationId xmlns:a16="http://schemas.microsoft.com/office/drawing/2014/main" id="{53B3BA56-BC99-2CA9-13B9-82A58F74F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A47EDA0F-D50D-D991-7843-EFC429D35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75">
              <a:extLst>
                <a:ext uri="{FF2B5EF4-FFF2-40B4-BE49-F238E27FC236}">
                  <a16:creationId xmlns:a16="http://schemas.microsoft.com/office/drawing/2014/main" id="{A1110481-BF2E-CCDB-D1C0-CE725DBA7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">
              <a:extLst>
                <a:ext uri="{FF2B5EF4-FFF2-40B4-BE49-F238E27FC236}">
                  <a16:creationId xmlns:a16="http://schemas.microsoft.com/office/drawing/2014/main" id="{70D41F1F-46F9-C7B5-F48B-93099E671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36">
              <a:extLst>
                <a:ext uri="{FF2B5EF4-FFF2-40B4-BE49-F238E27FC236}">
                  <a16:creationId xmlns:a16="http://schemas.microsoft.com/office/drawing/2014/main" id="{49E2F370-2C7F-87BE-B2F1-A678B7886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4">
              <a:extLst>
                <a:ext uri="{FF2B5EF4-FFF2-40B4-BE49-F238E27FC236}">
                  <a16:creationId xmlns:a16="http://schemas.microsoft.com/office/drawing/2014/main" id="{130C6508-4496-4BDD-A969-DF8B3E0DF8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28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FCE5DF-FBC1-1982-20A6-6C0BED25D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68C0DEFE-CE32-0C1E-3604-BD5BAB916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01706-EAB9-9383-6888-075B4D36B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Question-3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2E772F8-A7D8-05BE-0F29-9823288C0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F5CA38-15C7-E80E-CAC4-D614ADC8FC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</p:spPr>
      </p:pic>
      <p:sp>
        <p:nvSpPr>
          <p:cNvPr id="118" name="Content Placeholder 8">
            <a:extLst>
              <a:ext uri="{FF2B5EF4-FFF2-40B4-BE49-F238E27FC236}">
                <a16:creationId xmlns:a16="http://schemas.microsoft.com/office/drawing/2014/main" id="{D41BA2C5-0AC5-E4AF-67CD-297A691C7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8360" y="2219493"/>
            <a:ext cx="5722140" cy="33145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/>
              <a:t>GENERAL KNOWLEDGE CLUE:</a:t>
            </a:r>
          </a:p>
          <a:p>
            <a:pPr marL="0" indent="0">
              <a:buNone/>
            </a:pPr>
            <a:r>
              <a:rPr lang="en-US" sz="2800" dirty="0"/>
              <a:t>Originally recorded by The Zutons, but a different version became a huge hit thanks to a collaboration between a producer and a singer from North London.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3DBC6C7-910B-5FBD-7BC2-9086ADF24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BF14A654-26C0-1CE0-484C-52BC547C1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1EA9DAD8-823B-AA23-7D5E-B60B7BF32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F3370EC-E2BD-0AB2-62B7-EA4671767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CD9F063B-0C2C-4A72-5B5E-DD6126E1F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B24EB562-D6D2-0F1B-1E8F-4CF89BB68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2EA29BA0-9223-649C-C97F-4B28209D8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F468E2C1-9EC7-8234-A427-8B207A615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8E8CDD1-EED4-7012-EB75-FA4B4770E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481D54FA-CDA4-2093-F883-AD58036FB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AB76AA5-4A87-2151-F801-50B745996D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79F75C6D-1614-03E1-1A30-7EBCB6459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1E6B01E0-41BD-C8C6-D5CE-C730A1982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3C60C2BC-8691-8BE6-7C52-ED31029F6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482E9E81-4E8F-D0EF-3877-BAE9294438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3FA1C5C1-29C9-7B4A-9DE1-CD08288E9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C0AE3436-CDEE-1729-8D79-3361A3E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0683F4DE-C327-28F2-99E0-29B1789D23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3EEE03B9-A0BA-DF5C-E803-B43FCA1F5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90EF79F7-0B69-EDD4-EA84-3D8173684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CBB028B9-5775-9100-022C-5CEE8A44D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78F26BF7-F301-8E42-9A0B-CEF683B0F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958F5E24-6370-167D-898E-C26B1CCA15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B8754538-3D8E-5758-3624-9FD202707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BA88ED87-1CA2-0037-20ED-3FFD2FEF9E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E7255C3B-8720-13ED-7068-B6C059BEA9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1323F3B8-F108-109C-C462-DCD8C81FA1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33674C49-C4B2-7014-BEFC-2BA26E052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069C78E3-19BA-FD3D-2478-A0B413B9CD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B430ECF7-C70D-C211-F72A-0BC28AF6F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7641DAA0-CC4E-3DA7-4FC1-F228ECBEE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67C1ED84-D874-6769-9A8C-BAABBDE17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74F87F57-6F47-990D-8842-F8C714309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1DB81DC5-F0FC-A110-4789-6ACE08B13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0707E35B-C679-084D-DAD3-983DF9041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4B2263F6-949B-C522-BD1A-96DEE304D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1EBAED30-F4AC-77D4-E72C-B4ADE6906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D78CD99D-6188-A541-E3C9-1807A6CE2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328BA387-1F8D-52B5-549B-D9B3A3534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AF2C43B4-8969-6323-792D-8B6C42CA2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90D51C22-A810-4FC3-26A6-738EA21BC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6CF5F8E8-21EE-2B20-BA0E-D356C40CD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27E15DAA-80A1-695A-6249-D841A9DD2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B7F29009-F5F6-325F-1D51-436C3C946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8DBD02E2-32E2-03C9-DD15-6F9E4D45D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A47E040D-66C9-002D-8F3D-4A0C9EE68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A5A8F918-4363-C6D9-7449-92B444200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744CADDC-F543-4B4E-318B-DED3D690E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E672B05E-1487-C488-753A-293843CA1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D629F0C4-9B7F-8782-17F6-401435732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B1078E4F-A175-AC8F-4B5E-1270DE135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B164FB35-A215-1F3F-EFA4-8C14B5DA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82498C72-DE35-A5E1-F35C-56369C55E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97AD199A-98EA-8F2B-2EE6-E36767BB8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DD486967-A674-6453-6387-F56DB6583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C0FE5ACD-0620-69B5-C67C-93831F6E4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3D2FE0A4-62DE-174B-756E-5CDEF34A3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03F761C4-5DCC-74A1-4B51-D7924FE10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E30885D5-7541-7501-1A06-2B98C4D4A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09B4403C-B79B-5C41-31EB-261564F95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8D659574-6305-CED0-0283-437027ECDA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58B61A21-DEEC-2560-D110-AEE64C4749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2A1D656E-D614-C951-15BC-8A27FB443C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38A8CD27-B1C9-EEB0-52CD-5ABFB159D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AEF8DBFF-F6CE-D24C-8800-24DBA3D47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F22F535F-2D1A-6B0F-4C96-4530CCA577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951BE404-43B4-3B2E-04CB-AEB9BA0F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8420CF18-4EB7-EAAA-61A3-6E9D6670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E95F429D-719C-7B13-9CFD-9A6ADA900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3DAA7062-7337-FE0E-37D8-737AFDBA9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5C1E0CD0-1F40-65C6-573D-3416CF12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E29939DC-685F-69B1-6FEC-02F3E62A0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4D88BF28-3063-ACA9-DC57-B16F12A66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EA094FB8-12F9-C0BD-6BE5-4520DADA2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E56E0BBF-1F92-A726-2751-489226816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A9A18CF1-9644-F4EE-CC79-05DD29DA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3FB879B2-B142-4A69-976D-189FD5E362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CE66AA8D-9A44-DA63-38CE-72BB33A94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932F143B-4263-2B37-C77D-1A3A2601E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6FA22023-B057-5C5D-B17C-75A9D4488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EF83458E-0C19-C098-0C90-E67DF53D7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72BF52DF-7DB3-52D7-0227-52620BB4C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74FD0AA9-A5C9-7F9C-1115-25952261A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2D367838-7062-EFF4-3C3B-E84B880B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4135E986-E2E9-0A9A-297D-2E311BAF2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F7318EB7-2391-68F4-E937-42F2A0A0C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CA50B45C-81A3-293D-C16C-A52F4C6A5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71086C67-571C-E722-2072-14CBB5819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DAB987EA-24D2-7222-FE33-6FB69866F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2000CC8A-497A-ECE4-B0A6-4B91876D5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7B222833-24DD-C39C-67E4-4B87F8466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F0FA117A-69AF-E4DC-6D5D-90A3CC010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6A2428BD-4672-475D-D50C-EEEF69D40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2744C296-EA18-8476-8E69-89E7A5CA5B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0DB1095B-AA42-7A4C-DE3F-EA8214CB89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5BDDBB3A-BBDE-8777-661D-CA065EA13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0339FDC5-5821-2FC1-1843-1B830F286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1E24B30A-F2F9-A3AC-E018-730B29740B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49862DC0-EEE4-5CC2-E4C3-B62CE11A7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C30C0C46-054C-F84B-A36B-1FDAC61FD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40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FAA2D-7160-3A05-811F-3CE60DF94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D08E9FA6-51D0-B73D-C3D5-CBBBBBE01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CC9532-0A2F-AD96-4DEA-33C0D8839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635109"/>
            <a:ext cx="10492667" cy="106532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Jumble" panose="02000503000000020004" pitchFamily="2" charset="0"/>
              </a:rPr>
              <a:t>Question-3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C511F10A-9288-50A8-F6D5-64B3529DC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0"/>
            <a:ext cx="12192000" cy="4991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2CED58-57F6-ADEE-37F8-914C9B6B02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19" r="24593" b="2"/>
          <a:stretch>
            <a:fillRect/>
          </a:stretch>
        </p:blipFill>
        <p:spPr>
          <a:xfrm>
            <a:off x="4244" y="1866900"/>
            <a:ext cx="5092102" cy="4991100"/>
          </a:xfrm>
          <a:prstGeom prst="rect">
            <a:avLst/>
          </a:prstGeom>
          <a:scene3d>
            <a:camera prst="orthographicFront">
              <a:rot lat="0" lon="10799980" rev="0"/>
            </a:camera>
            <a:lightRig rig="threePt" dir="t"/>
          </a:scene3d>
        </p:spPr>
      </p:pic>
      <p:graphicFrame>
        <p:nvGraphicFramePr>
          <p:cNvPr id="120" name="Content Placeholder 8">
            <a:extLst>
              <a:ext uri="{FF2B5EF4-FFF2-40B4-BE49-F238E27FC236}">
                <a16:creationId xmlns:a16="http://schemas.microsoft.com/office/drawing/2014/main" id="{2E97D407-8015-321E-CD6A-A249D8B701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500361"/>
              </p:ext>
            </p:extLst>
          </p:nvPr>
        </p:nvGraphicFramePr>
        <p:xfrm>
          <a:off x="5898360" y="2219493"/>
          <a:ext cx="5722140" cy="3314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26055AE2-E7A8-41DA-CE52-D7D5B1D82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227" y="5957752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2FEF13AB-A495-CFA4-D02B-AA709FD1D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2245F00A-4533-AE83-B8A2-5BEFB8337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990FD19-0F61-29D4-2E64-9EF8736A3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261A52A1-B957-4E1A-5B06-B73ED724B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09F27F74-93BF-6404-3823-CF37B2550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C273F560-89C7-893B-A68F-A462C8155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DEDF5C1-10B3-D13F-1870-48524BAB5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737F15D-33EB-01AD-795A-BC52F99C2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D7F5F5BD-F4F7-CE76-8DD5-4C811E55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79077FEC-CE67-1A3C-ADF6-AEB7B06C2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EA8B49F2-F333-3EC3-FF43-D772A277C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6DD5EC0-27E3-E263-61C5-E08B2C1B7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AB6F1B2E-5547-B623-88D1-2EA4D6D1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77953F9A-EC35-188F-3554-F2E1ACABC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9C487FAB-AA0B-7304-CEDE-F689BA958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3">
              <a:extLst>
                <a:ext uri="{FF2B5EF4-FFF2-40B4-BE49-F238E27FC236}">
                  <a16:creationId xmlns:a16="http://schemas.microsoft.com/office/drawing/2014/main" id="{EE7A6FD3-E343-47F7-079A-402DB753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4">
              <a:extLst>
                <a:ext uri="{FF2B5EF4-FFF2-40B4-BE49-F238E27FC236}">
                  <a16:creationId xmlns:a16="http://schemas.microsoft.com/office/drawing/2014/main" id="{A51E56AE-80BD-73F3-6266-EAD7CE41D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5">
              <a:extLst>
                <a:ext uri="{FF2B5EF4-FFF2-40B4-BE49-F238E27FC236}">
                  <a16:creationId xmlns:a16="http://schemas.microsoft.com/office/drawing/2014/main" id="{23B5950C-E306-08F8-CD42-87DE4D70E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A25F5C4C-EB5D-D93D-BD9B-AFDC22628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57">
              <a:extLst>
                <a:ext uri="{FF2B5EF4-FFF2-40B4-BE49-F238E27FC236}">
                  <a16:creationId xmlns:a16="http://schemas.microsoft.com/office/drawing/2014/main" id="{AA61210A-2416-2B90-6853-1BF005ACC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C9800761-4A2F-2973-9550-6D8AEA08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0">
              <a:extLst>
                <a:ext uri="{FF2B5EF4-FFF2-40B4-BE49-F238E27FC236}">
                  <a16:creationId xmlns:a16="http://schemas.microsoft.com/office/drawing/2014/main" id="{5EC8309C-26C7-E0DE-BF6B-CA258B685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61">
              <a:extLst>
                <a:ext uri="{FF2B5EF4-FFF2-40B4-BE49-F238E27FC236}">
                  <a16:creationId xmlns:a16="http://schemas.microsoft.com/office/drawing/2014/main" id="{F2CA1C5F-1720-EDCD-0DD6-D22A5F68F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75601B69-B051-F67F-645B-71F1880D0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B82A92E1-3DB4-2706-C12D-1E07697B4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DF2F233D-DC32-4987-058E-33F5F31DB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3696D432-8BA1-B0C4-AE00-0F630667A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5788580C-D6E3-BD29-D5BC-90C0C947A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2B5782F5-BA4B-BF54-546B-4266133C9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D9D56518-C01C-3934-C8BE-1825434BC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1902DA35-97B8-7553-FEA5-BFEF603964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88BC9C5E-01AE-3ADB-CC06-F44A727BC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4D1B9FC0-2788-15CA-DF0E-D8AF142F8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60B266C7-FB2E-8F4A-83CE-AFD039E24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D5E67998-EB79-EC06-60CA-8F3D3DAF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3C357DF2-8A86-22E7-F872-A9316FC3D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C8243ACA-C639-1AC0-36DE-013C3E1C3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1">
              <a:extLst>
                <a:ext uri="{FF2B5EF4-FFF2-40B4-BE49-F238E27FC236}">
                  <a16:creationId xmlns:a16="http://schemas.microsoft.com/office/drawing/2014/main" id="{70832C7E-935E-0C5D-E5AC-69114E4A5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2">
              <a:extLst>
                <a:ext uri="{FF2B5EF4-FFF2-40B4-BE49-F238E27FC236}">
                  <a16:creationId xmlns:a16="http://schemas.microsoft.com/office/drawing/2014/main" id="{2E0ED5B0-54F5-B0C8-CDD0-60B7380DE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3">
              <a:extLst>
                <a:ext uri="{FF2B5EF4-FFF2-40B4-BE49-F238E27FC236}">
                  <a16:creationId xmlns:a16="http://schemas.microsoft.com/office/drawing/2014/main" id="{98D47584-0CCB-E300-C7B5-EFD9FD647B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4">
              <a:extLst>
                <a:ext uri="{FF2B5EF4-FFF2-40B4-BE49-F238E27FC236}">
                  <a16:creationId xmlns:a16="http://schemas.microsoft.com/office/drawing/2014/main" id="{5E5EB9DF-D657-39B0-6848-D5FBD7F39D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5">
              <a:extLst>
                <a:ext uri="{FF2B5EF4-FFF2-40B4-BE49-F238E27FC236}">
                  <a16:creationId xmlns:a16="http://schemas.microsoft.com/office/drawing/2014/main" id="{53FF4CB9-3F37-5973-2E2B-384DAD202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6">
              <a:extLst>
                <a:ext uri="{FF2B5EF4-FFF2-40B4-BE49-F238E27FC236}">
                  <a16:creationId xmlns:a16="http://schemas.microsoft.com/office/drawing/2014/main" id="{FE9B63C2-5C36-3365-FBD1-C280883F5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37">
              <a:extLst>
                <a:ext uri="{FF2B5EF4-FFF2-40B4-BE49-F238E27FC236}">
                  <a16:creationId xmlns:a16="http://schemas.microsoft.com/office/drawing/2014/main" id="{AFB92199-9459-5391-FB46-03752E55E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38">
              <a:extLst>
                <a:ext uri="{FF2B5EF4-FFF2-40B4-BE49-F238E27FC236}">
                  <a16:creationId xmlns:a16="http://schemas.microsoft.com/office/drawing/2014/main" id="{1717882C-399C-296C-C269-BDD053D63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39">
              <a:extLst>
                <a:ext uri="{FF2B5EF4-FFF2-40B4-BE49-F238E27FC236}">
                  <a16:creationId xmlns:a16="http://schemas.microsoft.com/office/drawing/2014/main" id="{EA552E23-1CBD-014E-EB05-10B18E834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0">
              <a:extLst>
                <a:ext uri="{FF2B5EF4-FFF2-40B4-BE49-F238E27FC236}">
                  <a16:creationId xmlns:a16="http://schemas.microsoft.com/office/drawing/2014/main" id="{E5697A21-97C9-9D67-77E6-40A570E66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1">
              <a:extLst>
                <a:ext uri="{FF2B5EF4-FFF2-40B4-BE49-F238E27FC236}">
                  <a16:creationId xmlns:a16="http://schemas.microsoft.com/office/drawing/2014/main" id="{01F3FE29-276A-7ED6-148F-D2CF14D85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2">
              <a:extLst>
                <a:ext uri="{FF2B5EF4-FFF2-40B4-BE49-F238E27FC236}">
                  <a16:creationId xmlns:a16="http://schemas.microsoft.com/office/drawing/2014/main" id="{F6EB2BBC-5D2E-8C26-89D8-82F2AB1F4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8A908D58-6711-7DAB-17A9-92785D5731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6C2A1741-F70D-A53F-304A-611AB1216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88F58ED6-0E3E-698B-BD5E-E137C1C78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A273A198-FF51-C530-D309-28D3F393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1AC1640E-737D-B27B-7150-021C9A349B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94691808-58F3-BE12-9FCC-3C0A5E3AC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AA656F7C-7F05-D8EC-873B-4ED706886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9D7DB9B8-926A-3C85-251A-AEB92EECD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id="{C710DB99-B1B4-B5C0-967A-F7A540A5F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0">
              <a:extLst>
                <a:ext uri="{FF2B5EF4-FFF2-40B4-BE49-F238E27FC236}">
                  <a16:creationId xmlns:a16="http://schemas.microsoft.com/office/drawing/2014/main" id="{0A8B562C-3472-E3C6-E675-23AB4FE21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26">
              <a:extLst>
                <a:ext uri="{FF2B5EF4-FFF2-40B4-BE49-F238E27FC236}">
                  <a16:creationId xmlns:a16="http://schemas.microsoft.com/office/drawing/2014/main" id="{105268E2-BFD8-C27D-EC46-D2C756269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AC84B3DD-115E-DFBA-6165-B378D6AEB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28">
              <a:extLst>
                <a:ext uri="{FF2B5EF4-FFF2-40B4-BE49-F238E27FC236}">
                  <a16:creationId xmlns:a16="http://schemas.microsoft.com/office/drawing/2014/main" id="{9287AD25-9032-0485-F415-0F974533D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5">
              <a:extLst>
                <a:ext uri="{FF2B5EF4-FFF2-40B4-BE49-F238E27FC236}">
                  <a16:creationId xmlns:a16="http://schemas.microsoft.com/office/drawing/2014/main" id="{71B267C6-C859-8BC0-1166-A61677CA3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6">
              <a:extLst>
                <a:ext uri="{FF2B5EF4-FFF2-40B4-BE49-F238E27FC236}">
                  <a16:creationId xmlns:a16="http://schemas.microsoft.com/office/drawing/2014/main" id="{A6BEC9CB-E200-CCC7-80AA-34178E0F2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7">
              <a:extLst>
                <a:ext uri="{FF2B5EF4-FFF2-40B4-BE49-F238E27FC236}">
                  <a16:creationId xmlns:a16="http://schemas.microsoft.com/office/drawing/2014/main" id="{EC9CE84F-0744-0CD8-BE60-5756B97D0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541F939A-146F-D269-62BB-C43CF1B4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C17C404B-6969-CB34-90DD-F5F10E9DE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DAEE0C59-AC54-B21E-7EF4-B2EACBC76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36F10E30-64E4-DC3D-DF56-D8288DD3E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7">
              <a:extLst>
                <a:ext uri="{FF2B5EF4-FFF2-40B4-BE49-F238E27FC236}">
                  <a16:creationId xmlns:a16="http://schemas.microsoft.com/office/drawing/2014/main" id="{263BB218-A877-A98B-9953-96369CA3F4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8">
              <a:extLst>
                <a:ext uri="{FF2B5EF4-FFF2-40B4-BE49-F238E27FC236}">
                  <a16:creationId xmlns:a16="http://schemas.microsoft.com/office/drawing/2014/main" id="{94339E8B-1C43-5031-4843-2839C1C78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9">
              <a:extLst>
                <a:ext uri="{FF2B5EF4-FFF2-40B4-BE49-F238E27FC236}">
                  <a16:creationId xmlns:a16="http://schemas.microsoft.com/office/drawing/2014/main" id="{E9424953-F713-7444-6426-B76C2E501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1">
              <a:extLst>
                <a:ext uri="{FF2B5EF4-FFF2-40B4-BE49-F238E27FC236}">
                  <a16:creationId xmlns:a16="http://schemas.microsoft.com/office/drawing/2014/main" id="{8BE5155D-2875-2055-F87F-44A79B3C9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2">
              <a:extLst>
                <a:ext uri="{FF2B5EF4-FFF2-40B4-BE49-F238E27FC236}">
                  <a16:creationId xmlns:a16="http://schemas.microsoft.com/office/drawing/2014/main" id="{714FAFEA-C74A-AD5E-F97E-A4D814C14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3">
              <a:extLst>
                <a:ext uri="{FF2B5EF4-FFF2-40B4-BE49-F238E27FC236}">
                  <a16:creationId xmlns:a16="http://schemas.microsoft.com/office/drawing/2014/main" id="{DA0E96D6-637D-3726-F119-E277FD1ED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14">
              <a:extLst>
                <a:ext uri="{FF2B5EF4-FFF2-40B4-BE49-F238E27FC236}">
                  <a16:creationId xmlns:a16="http://schemas.microsoft.com/office/drawing/2014/main" id="{811384D3-AD6A-9400-50BB-34BF900BC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E55E73CD-0246-890A-D1AA-82123F87B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C1BA3A32-0F05-9019-FB18-671DB3BD67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E3048B3C-D82C-25F7-8930-EAC2E0EAA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id="{D3C15961-4649-73B3-8D55-6DA44BBFE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29">
              <a:extLst>
                <a:ext uri="{FF2B5EF4-FFF2-40B4-BE49-F238E27FC236}">
                  <a16:creationId xmlns:a16="http://schemas.microsoft.com/office/drawing/2014/main" id="{81295098-584C-5863-BFFE-81498561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EE265F39-FB77-50D2-C9B2-288ADB8E0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62E1EF3B-D8B6-366F-425D-A3270BC16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3">
              <a:extLst>
                <a:ext uri="{FF2B5EF4-FFF2-40B4-BE49-F238E27FC236}">
                  <a16:creationId xmlns:a16="http://schemas.microsoft.com/office/drawing/2014/main" id="{530ADB60-DF6E-B167-914F-8F3C80473B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853FDDF6-C632-F49D-0F6E-F8950C20A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EC9BD5E7-5249-1543-7F0E-05D6DC353F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D290BCA0-540E-6638-BF9B-E325AF573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98A4286A-BA16-564A-933C-E45C31BDE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26751DAD-5672-BAEF-FDB0-B6ED189F4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5CD8D4D5-DAD4-231D-EABB-E220FFA9A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ADA5656F-B7D2-AF36-D2D3-DE6CBA78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033B41D0-7EA0-D1CF-FC30-A22939B46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AC4B0F58-FEF6-AA05-9FE8-ACF80A161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9179B1F8-7AD0-9024-F4FB-5BF41FDC8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8CF20C55-8D11-689E-3D57-6DEEF4CAE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6">
              <a:extLst>
                <a:ext uri="{FF2B5EF4-FFF2-40B4-BE49-F238E27FC236}">
                  <a16:creationId xmlns:a16="http://schemas.microsoft.com/office/drawing/2014/main" id="{18F8617F-F6A4-2F9B-0649-B36637E16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275ACD69-3D72-1000-1A3E-AA1A35E1F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FE01B64A-59C5-1720-52E7-A9B058D1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7EC5B1F2-8163-3AFB-A997-042A3AFB4D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7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153</TotalTime>
  <Words>1092</Words>
  <Application>Microsoft Macintosh PowerPoint</Application>
  <PresentationFormat>Widescreen</PresentationFormat>
  <Paragraphs>238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2" baseType="lpstr">
      <vt:lpstr>Arial</vt:lpstr>
      <vt:lpstr>Avenir Next LT Pro</vt:lpstr>
      <vt:lpstr>Calibri</vt:lpstr>
      <vt:lpstr>Jumble</vt:lpstr>
      <vt:lpstr>Modern Love</vt:lpstr>
      <vt:lpstr>BohemianVTI</vt:lpstr>
      <vt:lpstr>QUIZ</vt:lpstr>
      <vt:lpstr>Question-1</vt:lpstr>
      <vt:lpstr>Question-1</vt:lpstr>
      <vt:lpstr>Answer</vt:lpstr>
      <vt:lpstr>Question-2</vt:lpstr>
      <vt:lpstr>Question-2</vt:lpstr>
      <vt:lpstr>Answer</vt:lpstr>
      <vt:lpstr>Question-3</vt:lpstr>
      <vt:lpstr>Question-3</vt:lpstr>
      <vt:lpstr>Answer</vt:lpstr>
      <vt:lpstr>Question-4</vt:lpstr>
      <vt:lpstr>Question-4</vt:lpstr>
      <vt:lpstr>Answer</vt:lpstr>
      <vt:lpstr>Question-5</vt:lpstr>
      <vt:lpstr>Question-5</vt:lpstr>
      <vt:lpstr>Answer</vt:lpstr>
      <vt:lpstr>Question-6</vt:lpstr>
      <vt:lpstr>Question-6</vt:lpstr>
      <vt:lpstr>Answer</vt:lpstr>
      <vt:lpstr>Question-7</vt:lpstr>
      <vt:lpstr>Question-7</vt:lpstr>
      <vt:lpstr>Answer</vt:lpstr>
      <vt:lpstr>Question-8</vt:lpstr>
      <vt:lpstr>Question-8</vt:lpstr>
      <vt:lpstr>Answer</vt:lpstr>
      <vt:lpstr>Question-9</vt:lpstr>
      <vt:lpstr>Question-9</vt:lpstr>
      <vt:lpstr>Answer</vt:lpstr>
      <vt:lpstr>Question-10</vt:lpstr>
      <vt:lpstr>Question-10</vt:lpstr>
      <vt:lpstr>Answer</vt:lpstr>
      <vt:lpstr>Score Check</vt:lpstr>
      <vt:lpstr>QUIZ</vt:lpstr>
      <vt:lpstr>Question-11</vt:lpstr>
      <vt:lpstr>Question-11</vt:lpstr>
      <vt:lpstr>Answer</vt:lpstr>
      <vt:lpstr>Question-12</vt:lpstr>
      <vt:lpstr>Question-12</vt:lpstr>
      <vt:lpstr>Answer</vt:lpstr>
      <vt:lpstr>Question-13</vt:lpstr>
      <vt:lpstr>Question-13</vt:lpstr>
      <vt:lpstr>Answer</vt:lpstr>
      <vt:lpstr>Question-14</vt:lpstr>
      <vt:lpstr>Question-14</vt:lpstr>
      <vt:lpstr>Answer</vt:lpstr>
      <vt:lpstr>Question-15</vt:lpstr>
      <vt:lpstr>Question-15</vt:lpstr>
      <vt:lpstr>Answer</vt:lpstr>
      <vt:lpstr>Question-16</vt:lpstr>
      <vt:lpstr>Question-16</vt:lpstr>
      <vt:lpstr>Answer</vt:lpstr>
      <vt:lpstr>Question-17</vt:lpstr>
      <vt:lpstr>Question-17</vt:lpstr>
      <vt:lpstr>Answer</vt:lpstr>
      <vt:lpstr>Question-18</vt:lpstr>
      <vt:lpstr>Question-18</vt:lpstr>
      <vt:lpstr>Answer</vt:lpstr>
      <vt:lpstr>Question-19</vt:lpstr>
      <vt:lpstr>Question-19</vt:lpstr>
      <vt:lpstr>Answer</vt:lpstr>
      <vt:lpstr>Question-20</vt:lpstr>
      <vt:lpstr>Question-19</vt:lpstr>
      <vt:lpstr>Answer</vt:lpstr>
      <vt:lpstr>Score Check</vt:lpstr>
      <vt:lpstr>BONUS</vt:lpstr>
      <vt:lpstr>Question-1</vt:lpstr>
      <vt:lpstr>Question-1</vt:lpstr>
      <vt:lpstr>Question-2</vt:lpstr>
      <vt:lpstr>Question-2</vt:lpstr>
      <vt:lpstr>Question-3</vt:lpstr>
      <vt:lpstr>Question-3</vt:lpstr>
      <vt:lpstr>Question-4</vt:lpstr>
      <vt:lpstr>Question-4</vt:lpstr>
      <vt:lpstr>Question-5</vt:lpstr>
      <vt:lpstr>Question-5</vt:lpstr>
      <vt:lpstr>How did you do?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Sheree Vickers</dc:creator>
  <cp:lastModifiedBy>Sheree Vickers</cp:lastModifiedBy>
  <cp:revision>23</cp:revision>
  <dcterms:created xsi:type="dcterms:W3CDTF">2026-07-07T17:51:16Z</dcterms:created>
  <dcterms:modified xsi:type="dcterms:W3CDTF">2026-08-21T16:21:30Z</dcterms:modified>
</cp:coreProperties>
</file>